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7" r:id="rId2"/>
    <p:sldId id="259" r:id="rId3"/>
    <p:sldId id="268" r:id="rId4"/>
    <p:sldId id="287" r:id="rId5"/>
    <p:sldId id="272" r:id="rId6"/>
    <p:sldId id="288" r:id="rId7"/>
    <p:sldId id="263" r:id="rId8"/>
    <p:sldId id="289" r:id="rId9"/>
    <p:sldId id="290" r:id="rId10"/>
    <p:sldId id="291" r:id="rId11"/>
    <p:sldId id="292" r:id="rId12"/>
    <p:sldId id="264" r:id="rId13"/>
    <p:sldId id="269" r:id="rId14"/>
    <p:sldId id="270" r:id="rId15"/>
    <p:sldId id="293" r:id="rId16"/>
    <p:sldId id="294" r:id="rId17"/>
    <p:sldId id="295" r:id="rId18"/>
    <p:sldId id="296" r:id="rId19"/>
    <p:sldId id="286" r:id="rId20"/>
    <p:sldId id="298" r:id="rId21"/>
    <p:sldId id="301" r:id="rId22"/>
    <p:sldId id="299" r:id="rId23"/>
    <p:sldId id="30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hông có Kiểu, Không có Lưới">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6248"/>
  </p:normalViewPr>
  <p:slideViewPr>
    <p:cSldViewPr snapToGrid="0" snapToObjects="1" showGuides="1">
      <p:cViewPr varScale="1">
        <p:scale>
          <a:sx n="85" d="100"/>
          <a:sy n="85" d="100"/>
        </p:scale>
        <p:origin x="1592" y="184"/>
      </p:cViewPr>
      <p:guideLst>
        <p:guide orient="horz" pos="2160"/>
        <p:guide pos="3817"/>
      </p:guideLst>
    </p:cSldViewPr>
  </p:slideViewPr>
  <p:notesTextViewPr>
    <p:cViewPr>
      <p:scale>
        <a:sx n="1" d="1"/>
        <a:sy n="1" d="1"/>
      </p:scale>
      <p:origin x="0" y="0"/>
    </p:cViewPr>
  </p:notesTextViewPr>
  <p:sorterViewPr>
    <p:cViewPr>
      <p:scale>
        <a:sx n="120" d="100"/>
        <a:sy n="12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FCE95-3BF1-024B-8391-D1D3726C8F66}" type="datetimeFigureOut">
              <a:t>12/10/20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ABBFA0-FEC5-E844-A8ED-971B4157DA5A}" type="slidenum">
              <a:t>‹#›</a:t>
            </a:fld>
            <a:endParaRPr lang="en-US"/>
          </a:p>
        </p:txBody>
      </p:sp>
    </p:spTree>
    <p:extLst>
      <p:ext uri="{BB962C8B-B14F-4D97-AF65-F5344CB8AC3E}">
        <p14:creationId xmlns:p14="http://schemas.microsoft.com/office/powerpoint/2010/main" val="4038667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ABBFA0-FEC5-E844-A8ED-971B4157DA5A}" type="slidenum">
              <a:t>2</a:t>
            </a:fld>
            <a:endParaRPr lang="en-US"/>
          </a:p>
        </p:txBody>
      </p:sp>
    </p:spTree>
    <p:extLst>
      <p:ext uri="{BB962C8B-B14F-4D97-AF65-F5344CB8AC3E}">
        <p14:creationId xmlns:p14="http://schemas.microsoft.com/office/powerpoint/2010/main" val="499355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the door control with telegram, when someone comes in front of the door, it will take pictures and send them to the telegram. We will control the door open</a:t>
            </a:r>
            <a:endParaRPr lang="en-VN" dirty="0"/>
          </a:p>
        </p:txBody>
      </p:sp>
      <p:sp>
        <p:nvSpPr>
          <p:cNvPr id="4" name="Slide Number Placeholder 3"/>
          <p:cNvSpPr>
            <a:spLocks noGrp="1"/>
          </p:cNvSpPr>
          <p:nvPr>
            <p:ph type="sldNum" sz="quarter" idx="5"/>
          </p:nvPr>
        </p:nvSpPr>
        <p:spPr/>
        <p:txBody>
          <a:bodyPr/>
          <a:lstStyle/>
          <a:p>
            <a:fld id="{74ABBFA0-FEC5-E844-A8ED-971B4157DA5A}" type="slidenum">
              <a:rPr lang="en-VN" smtClean="0"/>
              <a:t>20</a:t>
            </a:fld>
            <a:endParaRPr lang="en-VN"/>
          </a:p>
        </p:txBody>
      </p:sp>
    </p:spTree>
    <p:extLst>
      <p:ext uri="{BB962C8B-B14F-4D97-AF65-F5344CB8AC3E}">
        <p14:creationId xmlns:p14="http://schemas.microsoft.com/office/powerpoint/2010/main" val="3080487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74ABBFA0-FEC5-E844-A8ED-971B4157DA5A}" type="slidenum">
              <a:rPr lang="en-VN" smtClean="0"/>
              <a:t>21</a:t>
            </a:fld>
            <a:endParaRPr lang="en-VN"/>
          </a:p>
        </p:txBody>
      </p:sp>
    </p:spTree>
    <p:extLst>
      <p:ext uri="{BB962C8B-B14F-4D97-AF65-F5344CB8AC3E}">
        <p14:creationId xmlns:p14="http://schemas.microsoft.com/office/powerpoint/2010/main" val="1147745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we control the door by sending messages to the bot, anyone can open the door just text the bot with the correct keywords. So we created a database to make sure that when you have the correct id from fb, the door will open</a:t>
            </a:r>
            <a:endParaRPr lang="en-VN" dirty="0"/>
          </a:p>
        </p:txBody>
      </p:sp>
      <p:sp>
        <p:nvSpPr>
          <p:cNvPr id="4" name="Slide Number Placeholder 3"/>
          <p:cNvSpPr>
            <a:spLocks noGrp="1"/>
          </p:cNvSpPr>
          <p:nvPr>
            <p:ph type="sldNum" sz="quarter" idx="5"/>
          </p:nvPr>
        </p:nvSpPr>
        <p:spPr/>
        <p:txBody>
          <a:bodyPr/>
          <a:lstStyle/>
          <a:p>
            <a:fld id="{74ABBFA0-FEC5-E844-A8ED-971B4157DA5A}" type="slidenum">
              <a:rPr lang="en-VN" smtClean="0"/>
              <a:t>22</a:t>
            </a:fld>
            <a:endParaRPr lang="en-VN"/>
          </a:p>
        </p:txBody>
      </p:sp>
    </p:spTree>
    <p:extLst>
      <p:ext uri="{BB962C8B-B14F-4D97-AF65-F5344CB8AC3E}">
        <p14:creationId xmlns:p14="http://schemas.microsoft.com/office/powerpoint/2010/main" val="1404486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r>
              <a:rPr lang="en-VN" dirty="0"/>
              <a:t>his is logged info when you open door</a:t>
            </a:r>
          </a:p>
        </p:txBody>
      </p:sp>
      <p:sp>
        <p:nvSpPr>
          <p:cNvPr id="4" name="Slide Number Placeholder 3"/>
          <p:cNvSpPr>
            <a:spLocks noGrp="1"/>
          </p:cNvSpPr>
          <p:nvPr>
            <p:ph type="sldNum" sz="quarter" idx="5"/>
          </p:nvPr>
        </p:nvSpPr>
        <p:spPr/>
        <p:txBody>
          <a:bodyPr/>
          <a:lstStyle/>
          <a:p>
            <a:fld id="{74ABBFA0-FEC5-E844-A8ED-971B4157DA5A}" type="slidenum">
              <a:rPr lang="en-VN" smtClean="0"/>
              <a:t>23</a:t>
            </a:fld>
            <a:endParaRPr lang="en-VN"/>
          </a:p>
        </p:txBody>
      </p:sp>
    </p:spTree>
    <p:extLst>
      <p:ext uri="{BB962C8B-B14F-4D97-AF65-F5344CB8AC3E}">
        <p14:creationId xmlns:p14="http://schemas.microsoft.com/office/powerpoint/2010/main" val="3434221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ABBFA0-FEC5-E844-A8ED-971B4157DA5A}" type="slidenum">
              <a:rPr lang="en-US"/>
              <a:t>5</a:t>
            </a:fld>
            <a:endParaRPr lang="en-US"/>
          </a:p>
        </p:txBody>
      </p:sp>
    </p:spTree>
    <p:extLst>
      <p:ext uri="{BB962C8B-B14F-4D97-AF65-F5344CB8AC3E}">
        <p14:creationId xmlns:p14="http://schemas.microsoft.com/office/powerpoint/2010/main" val="3502299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74ABBFA0-FEC5-E844-A8ED-971B4157DA5A}" type="slidenum">
              <a:rPr lang="en-VN" smtClean="0"/>
              <a:t>11</a:t>
            </a:fld>
            <a:endParaRPr lang="en-VN"/>
          </a:p>
        </p:txBody>
      </p:sp>
    </p:spTree>
    <p:extLst>
      <p:ext uri="{BB962C8B-B14F-4D97-AF65-F5344CB8AC3E}">
        <p14:creationId xmlns:p14="http://schemas.microsoft.com/office/powerpoint/2010/main" val="1114089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You can connect to it over the Internet. It's meant to Storing and then retrieving data but it can do a lot more than just that! like :</a:t>
            </a:r>
          </a:p>
          <a:p>
            <a:r>
              <a:rPr lang="en-US" dirty="0"/>
              <a:t>	Display your data in real-time, online</a:t>
            </a:r>
          </a:p>
          <a:p>
            <a:r>
              <a:rPr lang="en-US" dirty="0"/>
              <a:t>	Make your project internet-connected: Control motors, read sensor data, and more!</a:t>
            </a:r>
          </a:p>
          <a:p>
            <a:r>
              <a:rPr lang="en-US" dirty="0"/>
              <a:t>	Connect projects to web services like Twitter, RSS feeds, weather services, etc.</a:t>
            </a:r>
          </a:p>
          <a:p>
            <a:r>
              <a:rPr lang="en-US" dirty="0"/>
              <a:t>	Connect your project to other internet-enabled devices</a:t>
            </a:r>
          </a:p>
          <a:p>
            <a:r>
              <a:rPr lang="en-US" dirty="0"/>
              <a:t>	and it is free</a:t>
            </a:r>
          </a:p>
        </p:txBody>
      </p:sp>
      <p:sp>
        <p:nvSpPr>
          <p:cNvPr id="4" name="Chỗ dành sẵn cho Số hiệu Bản chiếu 3"/>
          <p:cNvSpPr>
            <a:spLocks noGrp="1"/>
          </p:cNvSpPr>
          <p:nvPr>
            <p:ph type="sldNum" sz="quarter" idx="5"/>
          </p:nvPr>
        </p:nvSpPr>
        <p:spPr/>
        <p:txBody>
          <a:bodyPr/>
          <a:lstStyle/>
          <a:p>
            <a:fld id="{74ABBFA0-FEC5-E844-A8ED-971B4157DA5A}" type="slidenum">
              <a:rPr lang="en-US" smtClean="0"/>
              <a:t>13</a:t>
            </a:fld>
            <a:endParaRPr lang="en-US"/>
          </a:p>
        </p:txBody>
      </p:sp>
    </p:spTree>
    <p:extLst>
      <p:ext uri="{BB962C8B-B14F-4D97-AF65-F5344CB8AC3E}">
        <p14:creationId xmlns:p14="http://schemas.microsoft.com/office/powerpoint/2010/main" val="2440220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a:t>
            </a:r>
            <a:r>
              <a:rPr lang="en-US" dirty="0" err="1"/>
              <a:t>adafruit</a:t>
            </a:r>
            <a:r>
              <a:rPr lang="en-US" dirty="0"/>
              <a:t> to connect to the device via </a:t>
            </a:r>
            <a:r>
              <a:rPr lang="en-US" dirty="0" err="1"/>
              <a:t>mqtt</a:t>
            </a:r>
            <a:r>
              <a:rPr lang="en-US" dirty="0"/>
              <a:t> protocol, we have to create a feed, the feed acts as a topic for it to connect properly with the device.</a:t>
            </a:r>
            <a:endParaRPr lang="en-VN" dirty="0"/>
          </a:p>
        </p:txBody>
      </p:sp>
      <p:sp>
        <p:nvSpPr>
          <p:cNvPr id="4" name="Slide Number Placeholder 3"/>
          <p:cNvSpPr>
            <a:spLocks noGrp="1"/>
          </p:cNvSpPr>
          <p:nvPr>
            <p:ph type="sldNum" sz="quarter" idx="5"/>
          </p:nvPr>
        </p:nvSpPr>
        <p:spPr/>
        <p:txBody>
          <a:bodyPr/>
          <a:lstStyle/>
          <a:p>
            <a:fld id="{74ABBFA0-FEC5-E844-A8ED-971B4157DA5A}" type="slidenum">
              <a:rPr lang="en-VN" smtClean="0"/>
              <a:t>14</a:t>
            </a:fld>
            <a:endParaRPr lang="en-VN"/>
          </a:p>
        </p:txBody>
      </p:sp>
    </p:spTree>
    <p:extLst>
      <p:ext uri="{BB962C8B-B14F-4D97-AF65-F5344CB8AC3E}">
        <p14:creationId xmlns:p14="http://schemas.microsoft.com/office/powerpoint/2010/main" val="2905552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log data real-time when you sent signals to </a:t>
            </a:r>
            <a:r>
              <a:rPr lang="en-US" dirty="0" err="1"/>
              <a:t>adafruit</a:t>
            </a:r>
            <a:r>
              <a:rPr lang="en-US" dirty="0"/>
              <a:t> broker. when you sent signals from fb messenger, we did setup to get id and user your fb</a:t>
            </a:r>
          </a:p>
          <a:p>
            <a:r>
              <a:rPr lang="en-US" dirty="0"/>
              <a:t> </a:t>
            </a:r>
            <a:endParaRPr lang="en-VN" dirty="0"/>
          </a:p>
        </p:txBody>
      </p:sp>
      <p:sp>
        <p:nvSpPr>
          <p:cNvPr id="4" name="Slide Number Placeholder 3"/>
          <p:cNvSpPr>
            <a:spLocks noGrp="1"/>
          </p:cNvSpPr>
          <p:nvPr>
            <p:ph type="sldNum" sz="quarter" idx="5"/>
          </p:nvPr>
        </p:nvSpPr>
        <p:spPr/>
        <p:txBody>
          <a:bodyPr/>
          <a:lstStyle/>
          <a:p>
            <a:fld id="{74ABBFA0-FEC5-E844-A8ED-971B4157DA5A}" type="slidenum">
              <a:rPr lang="en-VN" smtClean="0"/>
              <a:t>15</a:t>
            </a:fld>
            <a:endParaRPr lang="en-VN"/>
          </a:p>
        </p:txBody>
      </p:sp>
    </p:spTree>
    <p:extLst>
      <p:ext uri="{BB962C8B-B14F-4D97-AF65-F5344CB8AC3E}">
        <p14:creationId xmlns:p14="http://schemas.microsoft.com/office/powerpoint/2010/main" val="4165255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err="1"/>
              <a:t>Chatfuel</a:t>
            </a:r>
            <a:r>
              <a:rPr lang="en-US" dirty="0"/>
              <a:t> bots live in Messenger and can be connected to Facebook and Instagram. They can answer questions, recommend products, qualify leads, automate tasks... Here, we use it so that it talks to you to control your door locks</a:t>
            </a:r>
          </a:p>
        </p:txBody>
      </p:sp>
      <p:sp>
        <p:nvSpPr>
          <p:cNvPr id="4" name="Chỗ dành sẵn cho Số hiệu Bản chiếu 3"/>
          <p:cNvSpPr>
            <a:spLocks noGrp="1"/>
          </p:cNvSpPr>
          <p:nvPr>
            <p:ph type="sldNum" sz="quarter" idx="5"/>
          </p:nvPr>
        </p:nvSpPr>
        <p:spPr/>
        <p:txBody>
          <a:bodyPr/>
          <a:lstStyle/>
          <a:p>
            <a:fld id="{74ABBFA0-FEC5-E844-A8ED-971B4157DA5A}" type="slidenum">
              <a:rPr lang="en-US" smtClean="0"/>
              <a:t>16</a:t>
            </a:fld>
            <a:endParaRPr lang="en-US"/>
          </a:p>
        </p:txBody>
      </p:sp>
    </p:spTree>
    <p:extLst>
      <p:ext uri="{BB962C8B-B14F-4D97-AF65-F5344CB8AC3E}">
        <p14:creationId xmlns:p14="http://schemas.microsoft.com/office/powerpoint/2010/main" val="2710224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a:t>
            </a:r>
            <a:r>
              <a:rPr lang="en-US" dirty="0" err="1"/>
              <a:t>wil</a:t>
            </a:r>
            <a:r>
              <a:rPr lang="en-US" dirty="0"/>
              <a:t> set up AI to get key work when user sent </a:t>
            </a:r>
            <a:r>
              <a:rPr lang="en-US" dirty="0" err="1"/>
              <a:t>messenge</a:t>
            </a:r>
            <a:r>
              <a:rPr lang="en-US" dirty="0"/>
              <a:t> to bot, so that the bot can understand that you are trying to open the door or not, if the keyword is correct, it will open</a:t>
            </a:r>
            <a:endParaRPr lang="en-VN" dirty="0"/>
          </a:p>
        </p:txBody>
      </p:sp>
      <p:sp>
        <p:nvSpPr>
          <p:cNvPr id="4" name="Slide Number Placeholder 3"/>
          <p:cNvSpPr>
            <a:spLocks noGrp="1"/>
          </p:cNvSpPr>
          <p:nvPr>
            <p:ph type="sldNum" sz="quarter" idx="5"/>
          </p:nvPr>
        </p:nvSpPr>
        <p:spPr/>
        <p:txBody>
          <a:bodyPr/>
          <a:lstStyle/>
          <a:p>
            <a:fld id="{74ABBFA0-FEC5-E844-A8ED-971B4157DA5A}" type="slidenum">
              <a:rPr lang="en-VN" smtClean="0"/>
              <a:t>17</a:t>
            </a:fld>
            <a:endParaRPr lang="en-VN"/>
          </a:p>
        </p:txBody>
      </p:sp>
    </p:spTree>
    <p:extLst>
      <p:ext uri="{BB962C8B-B14F-4D97-AF65-F5344CB8AC3E}">
        <p14:creationId xmlns:p14="http://schemas.microsoft.com/office/powerpoint/2010/main" val="3532608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create event to control door with JSON API to sent data to </a:t>
            </a:r>
            <a:r>
              <a:rPr lang="en-US" dirty="0" err="1"/>
              <a:t>adafruit</a:t>
            </a:r>
            <a:r>
              <a:rPr lang="en-US" dirty="0"/>
              <a:t> server</a:t>
            </a:r>
            <a:endParaRPr lang="en-VN" dirty="0"/>
          </a:p>
        </p:txBody>
      </p:sp>
      <p:sp>
        <p:nvSpPr>
          <p:cNvPr id="4" name="Slide Number Placeholder 3"/>
          <p:cNvSpPr>
            <a:spLocks noGrp="1"/>
          </p:cNvSpPr>
          <p:nvPr>
            <p:ph type="sldNum" sz="quarter" idx="5"/>
          </p:nvPr>
        </p:nvSpPr>
        <p:spPr/>
        <p:txBody>
          <a:bodyPr/>
          <a:lstStyle/>
          <a:p>
            <a:fld id="{74ABBFA0-FEC5-E844-A8ED-971B4157DA5A}" type="slidenum">
              <a:rPr lang="en-VN" smtClean="0"/>
              <a:t>18</a:t>
            </a:fld>
            <a:endParaRPr lang="en-VN"/>
          </a:p>
        </p:txBody>
      </p:sp>
    </p:spTree>
    <p:extLst>
      <p:ext uri="{BB962C8B-B14F-4D97-AF65-F5344CB8AC3E}">
        <p14:creationId xmlns:p14="http://schemas.microsoft.com/office/powerpoint/2010/main" val="359886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E7FD69-A824-5041-BEBE-154EB83FDB97}"/>
              </a:ext>
            </a:extLst>
          </p:cNvPr>
          <p:cNvSpPr>
            <a:spLocks noGrp="1"/>
          </p:cNvSpPr>
          <p:nvPr>
            <p:ph type="dt" sz="half" idx="10"/>
          </p:nvPr>
        </p:nvSpPr>
        <p:spPr/>
        <p:txBody>
          <a:bodyPr/>
          <a:lstStyle/>
          <a:p>
            <a:fld id="{29B547E9-8FF4-0E45-BE4D-AD06A7E70706}" type="datetimeFigureOut">
              <a:t>12/10/20</a:t>
            </a:fld>
            <a:endParaRPr lang="en-US"/>
          </a:p>
        </p:txBody>
      </p:sp>
      <p:sp>
        <p:nvSpPr>
          <p:cNvPr id="3" name="Footer Placeholder 2">
            <a:extLst>
              <a:ext uri="{FF2B5EF4-FFF2-40B4-BE49-F238E27FC236}">
                <a16:creationId xmlns:a16="http://schemas.microsoft.com/office/drawing/2014/main" id="{00D9B031-6290-2E45-BC77-7410DD42CA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85012C9-2835-1F44-BD56-D5557A7D8633}"/>
              </a:ext>
            </a:extLst>
          </p:cNvPr>
          <p:cNvSpPr>
            <a:spLocks noGrp="1"/>
          </p:cNvSpPr>
          <p:nvPr>
            <p:ph type="sldNum" sz="quarter" idx="12"/>
          </p:nvPr>
        </p:nvSpPr>
        <p:spPr/>
        <p:txBody>
          <a:bodyPr/>
          <a:lstStyle/>
          <a:p>
            <a:fld id="{23AC605A-D72D-5F40-BB9B-75895340FEE8}" type="slidenum">
              <a:t>‹#›</a:t>
            </a:fld>
            <a:endParaRPr lang="en-US"/>
          </a:p>
        </p:txBody>
      </p:sp>
    </p:spTree>
    <p:extLst>
      <p:ext uri="{BB962C8B-B14F-4D97-AF65-F5344CB8AC3E}">
        <p14:creationId xmlns:p14="http://schemas.microsoft.com/office/powerpoint/2010/main" val="10490336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97C66A5A-B3A8-2649-9C60-45DD753E7F69}"/>
              </a:ext>
            </a:extLst>
          </p:cNvPr>
          <p:cNvSpPr>
            <a:spLocks noGrp="1"/>
          </p:cNvSpPr>
          <p:nvPr>
            <p:ph type="pic" sz="quarter" idx="12"/>
          </p:nvPr>
        </p:nvSpPr>
        <p:spPr>
          <a:xfrm>
            <a:off x="731041" y="4302178"/>
            <a:ext cx="2679903" cy="1918741"/>
          </a:xfrm>
          <a:custGeom>
            <a:avLst/>
            <a:gdLst>
              <a:gd name="connsiteX0" fmla="*/ 0 w 2679903"/>
              <a:gd name="connsiteY0" fmla="*/ 0 h 1918741"/>
              <a:gd name="connsiteX1" fmla="*/ 2679903 w 2679903"/>
              <a:gd name="connsiteY1" fmla="*/ 0 h 1918741"/>
              <a:gd name="connsiteX2" fmla="*/ 2679903 w 2679903"/>
              <a:gd name="connsiteY2" fmla="*/ 1918741 h 1918741"/>
              <a:gd name="connsiteX3" fmla="*/ 0 w 2679903"/>
              <a:gd name="connsiteY3" fmla="*/ 1918741 h 1918741"/>
            </a:gdLst>
            <a:ahLst/>
            <a:cxnLst>
              <a:cxn ang="0">
                <a:pos x="connsiteX0" y="connsiteY0"/>
              </a:cxn>
              <a:cxn ang="0">
                <a:pos x="connsiteX1" y="connsiteY1"/>
              </a:cxn>
              <a:cxn ang="0">
                <a:pos x="connsiteX2" y="connsiteY2"/>
              </a:cxn>
              <a:cxn ang="0">
                <a:pos x="connsiteX3" y="connsiteY3"/>
              </a:cxn>
            </a:cxnLst>
            <a:rect l="l" t="t" r="r" b="b"/>
            <a:pathLst>
              <a:path w="2679903" h="1918741">
                <a:moveTo>
                  <a:pt x="0" y="0"/>
                </a:moveTo>
                <a:lnTo>
                  <a:pt x="2679903" y="0"/>
                </a:lnTo>
                <a:lnTo>
                  <a:pt x="2679903" y="1918741"/>
                </a:lnTo>
                <a:lnTo>
                  <a:pt x="0" y="1918741"/>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11" name="Picture Placeholder 10">
            <a:extLst>
              <a:ext uri="{FF2B5EF4-FFF2-40B4-BE49-F238E27FC236}">
                <a16:creationId xmlns:a16="http://schemas.microsoft.com/office/drawing/2014/main" id="{21B538F8-0EEC-EA4E-8771-2124F87A30FA}"/>
              </a:ext>
            </a:extLst>
          </p:cNvPr>
          <p:cNvSpPr>
            <a:spLocks noGrp="1"/>
          </p:cNvSpPr>
          <p:nvPr>
            <p:ph type="pic" sz="quarter" idx="13"/>
          </p:nvPr>
        </p:nvSpPr>
        <p:spPr>
          <a:xfrm>
            <a:off x="3564481" y="4302178"/>
            <a:ext cx="2679903" cy="1918741"/>
          </a:xfrm>
          <a:custGeom>
            <a:avLst/>
            <a:gdLst>
              <a:gd name="connsiteX0" fmla="*/ 0 w 2679903"/>
              <a:gd name="connsiteY0" fmla="*/ 0 h 1918741"/>
              <a:gd name="connsiteX1" fmla="*/ 2679903 w 2679903"/>
              <a:gd name="connsiteY1" fmla="*/ 0 h 1918741"/>
              <a:gd name="connsiteX2" fmla="*/ 2679903 w 2679903"/>
              <a:gd name="connsiteY2" fmla="*/ 1918741 h 1918741"/>
              <a:gd name="connsiteX3" fmla="*/ 0 w 2679903"/>
              <a:gd name="connsiteY3" fmla="*/ 1918741 h 1918741"/>
            </a:gdLst>
            <a:ahLst/>
            <a:cxnLst>
              <a:cxn ang="0">
                <a:pos x="connsiteX0" y="connsiteY0"/>
              </a:cxn>
              <a:cxn ang="0">
                <a:pos x="connsiteX1" y="connsiteY1"/>
              </a:cxn>
              <a:cxn ang="0">
                <a:pos x="connsiteX2" y="connsiteY2"/>
              </a:cxn>
              <a:cxn ang="0">
                <a:pos x="connsiteX3" y="connsiteY3"/>
              </a:cxn>
            </a:cxnLst>
            <a:rect l="l" t="t" r="r" b="b"/>
            <a:pathLst>
              <a:path w="2679903" h="1918741">
                <a:moveTo>
                  <a:pt x="0" y="0"/>
                </a:moveTo>
                <a:lnTo>
                  <a:pt x="2679903" y="0"/>
                </a:lnTo>
                <a:lnTo>
                  <a:pt x="2679903" y="1918741"/>
                </a:lnTo>
                <a:lnTo>
                  <a:pt x="0" y="1918741"/>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Tree>
    <p:extLst>
      <p:ext uri="{BB962C8B-B14F-4D97-AF65-F5344CB8AC3E}">
        <p14:creationId xmlns:p14="http://schemas.microsoft.com/office/powerpoint/2010/main" val="516917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F5A4765-8B6D-E84B-8B67-A2A2227408BF}"/>
              </a:ext>
            </a:extLst>
          </p:cNvPr>
          <p:cNvSpPr>
            <a:spLocks noGrp="1"/>
          </p:cNvSpPr>
          <p:nvPr>
            <p:ph type="pic" sz="quarter" idx="13"/>
          </p:nvPr>
        </p:nvSpPr>
        <p:spPr>
          <a:xfrm>
            <a:off x="4274695" y="2098623"/>
            <a:ext cx="3642610" cy="2473377"/>
          </a:xfrm>
          <a:custGeom>
            <a:avLst/>
            <a:gdLst>
              <a:gd name="connsiteX0" fmla="*/ 0 w 3642610"/>
              <a:gd name="connsiteY0" fmla="*/ 0 h 2473377"/>
              <a:gd name="connsiteX1" fmla="*/ 3642610 w 3642610"/>
              <a:gd name="connsiteY1" fmla="*/ 0 h 2473377"/>
              <a:gd name="connsiteX2" fmla="*/ 3642610 w 3642610"/>
              <a:gd name="connsiteY2" fmla="*/ 2473377 h 2473377"/>
              <a:gd name="connsiteX3" fmla="*/ 0 w 3642610"/>
              <a:gd name="connsiteY3" fmla="*/ 2473377 h 2473377"/>
            </a:gdLst>
            <a:ahLst/>
            <a:cxnLst>
              <a:cxn ang="0">
                <a:pos x="connsiteX0" y="connsiteY0"/>
              </a:cxn>
              <a:cxn ang="0">
                <a:pos x="connsiteX1" y="connsiteY1"/>
              </a:cxn>
              <a:cxn ang="0">
                <a:pos x="connsiteX2" y="connsiteY2"/>
              </a:cxn>
              <a:cxn ang="0">
                <a:pos x="connsiteX3" y="connsiteY3"/>
              </a:cxn>
            </a:cxnLst>
            <a:rect l="l" t="t" r="r" b="b"/>
            <a:pathLst>
              <a:path w="3642610" h="2473377">
                <a:moveTo>
                  <a:pt x="0" y="0"/>
                </a:moveTo>
                <a:lnTo>
                  <a:pt x="3642610" y="0"/>
                </a:lnTo>
                <a:lnTo>
                  <a:pt x="3642610" y="2473377"/>
                </a:lnTo>
                <a:lnTo>
                  <a:pt x="0" y="2473377"/>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Tree>
    <p:extLst>
      <p:ext uri="{BB962C8B-B14F-4D97-AF65-F5344CB8AC3E}">
        <p14:creationId xmlns:p14="http://schemas.microsoft.com/office/powerpoint/2010/main" val="31238957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734B73E-C08D-9A44-A975-F54D2D8FE6BB}"/>
              </a:ext>
            </a:extLst>
          </p:cNvPr>
          <p:cNvSpPr>
            <a:spLocks noGrp="1"/>
          </p:cNvSpPr>
          <p:nvPr>
            <p:ph type="pic" sz="quarter" idx="13"/>
          </p:nvPr>
        </p:nvSpPr>
        <p:spPr>
          <a:xfrm>
            <a:off x="1441120" y="1172818"/>
            <a:ext cx="3805824" cy="4512365"/>
          </a:xfrm>
          <a:custGeom>
            <a:avLst/>
            <a:gdLst>
              <a:gd name="connsiteX0" fmla="*/ 0 w 3805824"/>
              <a:gd name="connsiteY0" fmla="*/ 0 h 4512365"/>
              <a:gd name="connsiteX1" fmla="*/ 3805824 w 3805824"/>
              <a:gd name="connsiteY1" fmla="*/ 0 h 4512365"/>
              <a:gd name="connsiteX2" fmla="*/ 3805824 w 3805824"/>
              <a:gd name="connsiteY2" fmla="*/ 4512365 h 4512365"/>
              <a:gd name="connsiteX3" fmla="*/ 0 w 3805824"/>
              <a:gd name="connsiteY3" fmla="*/ 4512365 h 4512365"/>
            </a:gdLst>
            <a:ahLst/>
            <a:cxnLst>
              <a:cxn ang="0">
                <a:pos x="connsiteX0" y="connsiteY0"/>
              </a:cxn>
              <a:cxn ang="0">
                <a:pos x="connsiteX1" y="connsiteY1"/>
              </a:cxn>
              <a:cxn ang="0">
                <a:pos x="connsiteX2" y="connsiteY2"/>
              </a:cxn>
              <a:cxn ang="0">
                <a:pos x="connsiteX3" y="connsiteY3"/>
              </a:cxn>
            </a:cxnLst>
            <a:rect l="l" t="t" r="r" b="b"/>
            <a:pathLst>
              <a:path w="3805824" h="4512365">
                <a:moveTo>
                  <a:pt x="0" y="0"/>
                </a:moveTo>
                <a:lnTo>
                  <a:pt x="3805824" y="0"/>
                </a:lnTo>
                <a:lnTo>
                  <a:pt x="3805824" y="4512365"/>
                </a:lnTo>
                <a:lnTo>
                  <a:pt x="0" y="4512365"/>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Tree>
    <p:extLst>
      <p:ext uri="{BB962C8B-B14F-4D97-AF65-F5344CB8AC3E}">
        <p14:creationId xmlns:p14="http://schemas.microsoft.com/office/powerpoint/2010/main" val="14172602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1CB5B48-6466-D44E-8C65-01BE4C7AB6AE}"/>
              </a:ext>
            </a:extLst>
          </p:cNvPr>
          <p:cNvSpPr>
            <a:spLocks noGrp="1"/>
          </p:cNvSpPr>
          <p:nvPr>
            <p:ph type="pic" sz="quarter" idx="13"/>
          </p:nvPr>
        </p:nvSpPr>
        <p:spPr>
          <a:xfrm>
            <a:off x="1297172" y="2011522"/>
            <a:ext cx="4146698" cy="3657600"/>
          </a:xfrm>
          <a:custGeom>
            <a:avLst/>
            <a:gdLst>
              <a:gd name="connsiteX0" fmla="*/ 0 w 4146698"/>
              <a:gd name="connsiteY0" fmla="*/ 0 h 3657600"/>
              <a:gd name="connsiteX1" fmla="*/ 4146698 w 4146698"/>
              <a:gd name="connsiteY1" fmla="*/ 0 h 3657600"/>
              <a:gd name="connsiteX2" fmla="*/ 4146698 w 4146698"/>
              <a:gd name="connsiteY2" fmla="*/ 3657600 h 3657600"/>
              <a:gd name="connsiteX3" fmla="*/ 0 w 4146698"/>
              <a:gd name="connsiteY3" fmla="*/ 3657600 h 3657600"/>
            </a:gdLst>
            <a:ahLst/>
            <a:cxnLst>
              <a:cxn ang="0">
                <a:pos x="connsiteX0" y="connsiteY0"/>
              </a:cxn>
              <a:cxn ang="0">
                <a:pos x="connsiteX1" y="connsiteY1"/>
              </a:cxn>
              <a:cxn ang="0">
                <a:pos x="connsiteX2" y="connsiteY2"/>
              </a:cxn>
              <a:cxn ang="0">
                <a:pos x="connsiteX3" y="connsiteY3"/>
              </a:cxn>
            </a:cxnLst>
            <a:rect l="l" t="t" r="r" b="b"/>
            <a:pathLst>
              <a:path w="4146698" h="3657600">
                <a:moveTo>
                  <a:pt x="0" y="0"/>
                </a:moveTo>
                <a:lnTo>
                  <a:pt x="4146698" y="0"/>
                </a:lnTo>
                <a:lnTo>
                  <a:pt x="4146698" y="3657600"/>
                </a:lnTo>
                <a:lnTo>
                  <a:pt x="0" y="3657600"/>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Tree>
    <p:extLst>
      <p:ext uri="{BB962C8B-B14F-4D97-AF65-F5344CB8AC3E}">
        <p14:creationId xmlns:p14="http://schemas.microsoft.com/office/powerpoint/2010/main" val="21522566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3EF0569-1022-7A45-A6A9-CBDF944FE236}"/>
              </a:ext>
            </a:extLst>
          </p:cNvPr>
          <p:cNvSpPr>
            <a:spLocks noGrp="1"/>
          </p:cNvSpPr>
          <p:nvPr>
            <p:ph type="pic" sz="quarter" idx="13"/>
          </p:nvPr>
        </p:nvSpPr>
        <p:spPr>
          <a:xfrm>
            <a:off x="4811843" y="2818151"/>
            <a:ext cx="7380156" cy="2753747"/>
          </a:xfrm>
          <a:custGeom>
            <a:avLst/>
            <a:gdLst>
              <a:gd name="connsiteX0" fmla="*/ 0 w 7380156"/>
              <a:gd name="connsiteY0" fmla="*/ 0 h 2753747"/>
              <a:gd name="connsiteX1" fmla="*/ 7380156 w 7380156"/>
              <a:gd name="connsiteY1" fmla="*/ 0 h 2753747"/>
              <a:gd name="connsiteX2" fmla="*/ 7380156 w 7380156"/>
              <a:gd name="connsiteY2" fmla="*/ 2753747 h 2753747"/>
              <a:gd name="connsiteX3" fmla="*/ 0 w 7380156"/>
              <a:gd name="connsiteY3" fmla="*/ 2753747 h 2753747"/>
            </a:gdLst>
            <a:ahLst/>
            <a:cxnLst>
              <a:cxn ang="0">
                <a:pos x="connsiteX0" y="connsiteY0"/>
              </a:cxn>
              <a:cxn ang="0">
                <a:pos x="connsiteX1" y="connsiteY1"/>
              </a:cxn>
              <a:cxn ang="0">
                <a:pos x="connsiteX2" y="connsiteY2"/>
              </a:cxn>
              <a:cxn ang="0">
                <a:pos x="connsiteX3" y="connsiteY3"/>
              </a:cxn>
            </a:cxnLst>
            <a:rect l="l" t="t" r="r" b="b"/>
            <a:pathLst>
              <a:path w="7380156" h="2753747">
                <a:moveTo>
                  <a:pt x="0" y="0"/>
                </a:moveTo>
                <a:lnTo>
                  <a:pt x="7380156" y="0"/>
                </a:lnTo>
                <a:lnTo>
                  <a:pt x="7380156" y="2753747"/>
                </a:lnTo>
                <a:lnTo>
                  <a:pt x="0" y="2753747"/>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Tree>
    <p:extLst>
      <p:ext uri="{BB962C8B-B14F-4D97-AF65-F5344CB8AC3E}">
        <p14:creationId xmlns:p14="http://schemas.microsoft.com/office/powerpoint/2010/main" val="1334768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757606E-B5B2-5B46-B81F-D0E62CC2B64D}"/>
              </a:ext>
            </a:extLst>
          </p:cNvPr>
          <p:cNvSpPr>
            <a:spLocks noGrp="1"/>
          </p:cNvSpPr>
          <p:nvPr>
            <p:ph type="pic" sz="quarter" idx="13"/>
          </p:nvPr>
        </p:nvSpPr>
        <p:spPr>
          <a:xfrm>
            <a:off x="1839763" y="681630"/>
            <a:ext cx="3123265" cy="3123264"/>
          </a:xfrm>
          <a:custGeom>
            <a:avLst/>
            <a:gdLst>
              <a:gd name="connsiteX0" fmla="*/ 1561633 w 3123265"/>
              <a:gd name="connsiteY0" fmla="*/ 0 h 3123264"/>
              <a:gd name="connsiteX1" fmla="*/ 2665873 w 3123265"/>
              <a:gd name="connsiteY1" fmla="*/ 457392 h 3123264"/>
              <a:gd name="connsiteX2" fmla="*/ 2665873 w 3123265"/>
              <a:gd name="connsiteY2" fmla="*/ 2665873 h 3123264"/>
              <a:gd name="connsiteX3" fmla="*/ 457392 w 3123265"/>
              <a:gd name="connsiteY3" fmla="*/ 2665873 h 3123264"/>
              <a:gd name="connsiteX4" fmla="*/ 457392 w 3123265"/>
              <a:gd name="connsiteY4" fmla="*/ 457392 h 3123264"/>
              <a:gd name="connsiteX5" fmla="*/ 1561633 w 3123265"/>
              <a:gd name="connsiteY5" fmla="*/ 0 h 312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3265" h="3123264">
                <a:moveTo>
                  <a:pt x="1561633" y="0"/>
                </a:moveTo>
                <a:cubicBezTo>
                  <a:pt x="1961289" y="0"/>
                  <a:pt x="2360945" y="152464"/>
                  <a:pt x="2665873" y="457392"/>
                </a:cubicBezTo>
                <a:cubicBezTo>
                  <a:pt x="3275729" y="1067247"/>
                  <a:pt x="3275729" y="2056017"/>
                  <a:pt x="2665873" y="2665873"/>
                </a:cubicBezTo>
                <a:cubicBezTo>
                  <a:pt x="2056018" y="3275728"/>
                  <a:pt x="1067248" y="3275728"/>
                  <a:pt x="457392" y="2665873"/>
                </a:cubicBezTo>
                <a:cubicBezTo>
                  <a:pt x="-152464" y="2056017"/>
                  <a:pt x="-152464" y="1067247"/>
                  <a:pt x="457392" y="457392"/>
                </a:cubicBezTo>
                <a:cubicBezTo>
                  <a:pt x="762320" y="152464"/>
                  <a:pt x="1161976" y="0"/>
                  <a:pt x="1561633" y="0"/>
                </a:cubicBez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Tree>
    <p:extLst>
      <p:ext uri="{BB962C8B-B14F-4D97-AF65-F5344CB8AC3E}">
        <p14:creationId xmlns:p14="http://schemas.microsoft.com/office/powerpoint/2010/main" val="8343215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B450E19-DECB-0040-8C26-EB3DBDA993A6}"/>
              </a:ext>
            </a:extLst>
          </p:cNvPr>
          <p:cNvSpPr>
            <a:spLocks noGrp="1"/>
          </p:cNvSpPr>
          <p:nvPr>
            <p:ph type="pic" sz="quarter" idx="13"/>
          </p:nvPr>
        </p:nvSpPr>
        <p:spPr>
          <a:xfrm>
            <a:off x="0" y="0"/>
            <a:ext cx="6616734" cy="3429000"/>
          </a:xfrm>
          <a:custGeom>
            <a:avLst/>
            <a:gdLst>
              <a:gd name="connsiteX0" fmla="*/ 0 w 6616734"/>
              <a:gd name="connsiteY0" fmla="*/ 0 h 3429000"/>
              <a:gd name="connsiteX1" fmla="*/ 6616734 w 6616734"/>
              <a:gd name="connsiteY1" fmla="*/ 0 h 3429000"/>
              <a:gd name="connsiteX2" fmla="*/ 6616734 w 6616734"/>
              <a:gd name="connsiteY2" fmla="*/ 3429000 h 3429000"/>
              <a:gd name="connsiteX3" fmla="*/ 0 w 6616734"/>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16734" h="3429000">
                <a:moveTo>
                  <a:pt x="0" y="0"/>
                </a:moveTo>
                <a:lnTo>
                  <a:pt x="6616734" y="0"/>
                </a:lnTo>
                <a:lnTo>
                  <a:pt x="6616734" y="3429000"/>
                </a:lnTo>
                <a:lnTo>
                  <a:pt x="0" y="3429000"/>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Tree>
    <p:extLst>
      <p:ext uri="{BB962C8B-B14F-4D97-AF65-F5344CB8AC3E}">
        <p14:creationId xmlns:p14="http://schemas.microsoft.com/office/powerpoint/2010/main" val="3532128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99EA563-5C86-4F42-8F65-B022BC357BA5}"/>
              </a:ext>
            </a:extLst>
          </p:cNvPr>
          <p:cNvSpPr>
            <a:spLocks noGrp="1"/>
          </p:cNvSpPr>
          <p:nvPr>
            <p:ph type="pic" sz="quarter" idx="13"/>
          </p:nvPr>
        </p:nvSpPr>
        <p:spPr>
          <a:xfrm>
            <a:off x="0" y="0"/>
            <a:ext cx="2968052" cy="6858000"/>
          </a:xfrm>
          <a:custGeom>
            <a:avLst/>
            <a:gdLst>
              <a:gd name="connsiteX0" fmla="*/ 0 w 2968052"/>
              <a:gd name="connsiteY0" fmla="*/ 0 h 6858000"/>
              <a:gd name="connsiteX1" fmla="*/ 2968052 w 2968052"/>
              <a:gd name="connsiteY1" fmla="*/ 0 h 6858000"/>
              <a:gd name="connsiteX2" fmla="*/ 2968052 w 2968052"/>
              <a:gd name="connsiteY2" fmla="*/ 6858000 h 6858000"/>
              <a:gd name="connsiteX3" fmla="*/ 0 w 29680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968052" h="6858000">
                <a:moveTo>
                  <a:pt x="0" y="0"/>
                </a:moveTo>
                <a:lnTo>
                  <a:pt x="2968052" y="0"/>
                </a:lnTo>
                <a:lnTo>
                  <a:pt x="2968052" y="6858000"/>
                </a:lnTo>
                <a:lnTo>
                  <a:pt x="0" y="6858000"/>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Tree>
    <p:extLst>
      <p:ext uri="{BB962C8B-B14F-4D97-AF65-F5344CB8AC3E}">
        <p14:creationId xmlns:p14="http://schemas.microsoft.com/office/powerpoint/2010/main" val="14668814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A7F5B2D-395A-F240-BE73-8163671439EB}"/>
              </a:ext>
            </a:extLst>
          </p:cNvPr>
          <p:cNvSpPr>
            <a:spLocks noGrp="1"/>
          </p:cNvSpPr>
          <p:nvPr>
            <p:ph type="pic" sz="quarter" idx="13"/>
          </p:nvPr>
        </p:nvSpPr>
        <p:spPr>
          <a:xfrm>
            <a:off x="449451" y="3952069"/>
            <a:ext cx="11742549" cy="2479729"/>
          </a:xfrm>
          <a:custGeom>
            <a:avLst/>
            <a:gdLst>
              <a:gd name="connsiteX0" fmla="*/ 0 w 11742549"/>
              <a:gd name="connsiteY0" fmla="*/ 0 h 2479729"/>
              <a:gd name="connsiteX1" fmla="*/ 11742549 w 11742549"/>
              <a:gd name="connsiteY1" fmla="*/ 0 h 2479729"/>
              <a:gd name="connsiteX2" fmla="*/ 11742549 w 11742549"/>
              <a:gd name="connsiteY2" fmla="*/ 2479729 h 2479729"/>
              <a:gd name="connsiteX3" fmla="*/ 0 w 11742549"/>
              <a:gd name="connsiteY3" fmla="*/ 2479729 h 2479729"/>
            </a:gdLst>
            <a:ahLst/>
            <a:cxnLst>
              <a:cxn ang="0">
                <a:pos x="connsiteX0" y="connsiteY0"/>
              </a:cxn>
              <a:cxn ang="0">
                <a:pos x="connsiteX1" y="connsiteY1"/>
              </a:cxn>
              <a:cxn ang="0">
                <a:pos x="connsiteX2" y="connsiteY2"/>
              </a:cxn>
              <a:cxn ang="0">
                <a:pos x="connsiteX3" y="connsiteY3"/>
              </a:cxn>
            </a:cxnLst>
            <a:rect l="l" t="t" r="r" b="b"/>
            <a:pathLst>
              <a:path w="11742549" h="2479729">
                <a:moveTo>
                  <a:pt x="0" y="0"/>
                </a:moveTo>
                <a:lnTo>
                  <a:pt x="11742549" y="0"/>
                </a:lnTo>
                <a:lnTo>
                  <a:pt x="11742549" y="2479729"/>
                </a:lnTo>
                <a:lnTo>
                  <a:pt x="0" y="2479729"/>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Tree>
    <p:extLst>
      <p:ext uri="{BB962C8B-B14F-4D97-AF65-F5344CB8AC3E}">
        <p14:creationId xmlns:p14="http://schemas.microsoft.com/office/powerpoint/2010/main" val="22614874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9820808-8538-EA48-BAFE-3FE2559115F4}"/>
              </a:ext>
            </a:extLst>
          </p:cNvPr>
          <p:cNvSpPr>
            <a:spLocks noGrp="1"/>
          </p:cNvSpPr>
          <p:nvPr>
            <p:ph type="pic" sz="quarter" idx="13"/>
          </p:nvPr>
        </p:nvSpPr>
        <p:spPr>
          <a:xfrm>
            <a:off x="1" y="1"/>
            <a:ext cx="5858933" cy="2810933"/>
          </a:xfrm>
          <a:custGeom>
            <a:avLst/>
            <a:gdLst>
              <a:gd name="connsiteX0" fmla="*/ 0 w 5858933"/>
              <a:gd name="connsiteY0" fmla="*/ 0 h 2810933"/>
              <a:gd name="connsiteX1" fmla="*/ 5858933 w 5858933"/>
              <a:gd name="connsiteY1" fmla="*/ 0 h 2810933"/>
              <a:gd name="connsiteX2" fmla="*/ 5858933 w 5858933"/>
              <a:gd name="connsiteY2" fmla="*/ 2810933 h 2810933"/>
              <a:gd name="connsiteX3" fmla="*/ 0 w 5858933"/>
              <a:gd name="connsiteY3" fmla="*/ 2810933 h 2810933"/>
            </a:gdLst>
            <a:ahLst/>
            <a:cxnLst>
              <a:cxn ang="0">
                <a:pos x="connsiteX0" y="connsiteY0"/>
              </a:cxn>
              <a:cxn ang="0">
                <a:pos x="connsiteX1" y="connsiteY1"/>
              </a:cxn>
              <a:cxn ang="0">
                <a:pos x="connsiteX2" y="connsiteY2"/>
              </a:cxn>
              <a:cxn ang="0">
                <a:pos x="connsiteX3" y="connsiteY3"/>
              </a:cxn>
            </a:cxnLst>
            <a:rect l="l" t="t" r="r" b="b"/>
            <a:pathLst>
              <a:path w="5858933" h="2810933">
                <a:moveTo>
                  <a:pt x="0" y="0"/>
                </a:moveTo>
                <a:lnTo>
                  <a:pt x="5858933" y="0"/>
                </a:lnTo>
                <a:lnTo>
                  <a:pt x="5858933" y="2810933"/>
                </a:lnTo>
                <a:lnTo>
                  <a:pt x="0" y="2810933"/>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Tree>
    <p:extLst>
      <p:ext uri="{BB962C8B-B14F-4D97-AF65-F5344CB8AC3E}">
        <p14:creationId xmlns:p14="http://schemas.microsoft.com/office/powerpoint/2010/main" val="1520730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0D56208A-8FA0-4041-828B-8764254F710E}"/>
              </a:ext>
            </a:extLst>
          </p:cNvPr>
          <p:cNvSpPr>
            <a:spLocks noGrp="1"/>
          </p:cNvSpPr>
          <p:nvPr>
            <p:ph type="pic" sz="quarter" idx="10"/>
          </p:nvPr>
        </p:nvSpPr>
        <p:spPr>
          <a:xfrm>
            <a:off x="1450349" y="1381905"/>
            <a:ext cx="4094190" cy="4094190"/>
          </a:xfrm>
          <a:custGeom>
            <a:avLst/>
            <a:gdLst>
              <a:gd name="connsiteX0" fmla="*/ 2047095 w 4094190"/>
              <a:gd name="connsiteY0" fmla="*/ 0 h 4094190"/>
              <a:gd name="connsiteX1" fmla="*/ 4094190 w 4094190"/>
              <a:gd name="connsiteY1" fmla="*/ 2047095 h 4094190"/>
              <a:gd name="connsiteX2" fmla="*/ 2047095 w 4094190"/>
              <a:gd name="connsiteY2" fmla="*/ 4094190 h 4094190"/>
              <a:gd name="connsiteX3" fmla="*/ 0 w 4094190"/>
              <a:gd name="connsiteY3" fmla="*/ 2047095 h 4094190"/>
              <a:gd name="connsiteX4" fmla="*/ 2047095 w 4094190"/>
              <a:gd name="connsiteY4" fmla="*/ 0 h 409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4190" h="4094190">
                <a:moveTo>
                  <a:pt x="2047095" y="0"/>
                </a:moveTo>
                <a:cubicBezTo>
                  <a:pt x="3177674" y="0"/>
                  <a:pt x="4094190" y="916516"/>
                  <a:pt x="4094190" y="2047095"/>
                </a:cubicBezTo>
                <a:cubicBezTo>
                  <a:pt x="4094190" y="3177674"/>
                  <a:pt x="3177674" y="4094190"/>
                  <a:pt x="2047095" y="4094190"/>
                </a:cubicBezTo>
                <a:cubicBezTo>
                  <a:pt x="916516" y="4094190"/>
                  <a:pt x="0" y="3177674"/>
                  <a:pt x="0" y="2047095"/>
                </a:cubicBezTo>
                <a:cubicBezTo>
                  <a:pt x="0" y="916516"/>
                  <a:pt x="916516" y="0"/>
                  <a:pt x="2047095" y="0"/>
                </a:cubicBez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15" name="Picture Placeholder 14">
            <a:extLst>
              <a:ext uri="{FF2B5EF4-FFF2-40B4-BE49-F238E27FC236}">
                <a16:creationId xmlns:a16="http://schemas.microsoft.com/office/drawing/2014/main" id="{0FC9C720-60B2-AB43-B084-0D1219840B1F}"/>
              </a:ext>
            </a:extLst>
          </p:cNvPr>
          <p:cNvSpPr>
            <a:spLocks noGrp="1"/>
          </p:cNvSpPr>
          <p:nvPr>
            <p:ph type="pic" sz="quarter" idx="11"/>
          </p:nvPr>
        </p:nvSpPr>
        <p:spPr>
          <a:xfrm>
            <a:off x="8677225" y="3117952"/>
            <a:ext cx="2340807" cy="3082350"/>
          </a:xfrm>
          <a:custGeom>
            <a:avLst/>
            <a:gdLst>
              <a:gd name="connsiteX0" fmla="*/ 1458262 w 2340807"/>
              <a:gd name="connsiteY0" fmla="*/ 1317260 h 3082350"/>
              <a:gd name="connsiteX1" fmla="*/ 2340807 w 2340807"/>
              <a:gd name="connsiteY1" fmla="*/ 2199805 h 3082350"/>
              <a:gd name="connsiteX2" fmla="*/ 1458262 w 2340807"/>
              <a:gd name="connsiteY2" fmla="*/ 3082350 h 3082350"/>
              <a:gd name="connsiteX3" fmla="*/ 1317261 w 2340807"/>
              <a:gd name="connsiteY3" fmla="*/ 0 h 3082350"/>
              <a:gd name="connsiteX4" fmla="*/ 1317261 w 2340807"/>
              <a:gd name="connsiteY4" fmla="*/ 2634521 h 3082350"/>
              <a:gd name="connsiteX5" fmla="*/ 0 w 2340807"/>
              <a:gd name="connsiteY5" fmla="*/ 1317261 h 3082350"/>
              <a:gd name="connsiteX6" fmla="*/ 1317261 w 2340807"/>
              <a:gd name="connsiteY6" fmla="*/ 0 h 308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0807" h="3082350">
                <a:moveTo>
                  <a:pt x="1458262" y="1317260"/>
                </a:moveTo>
                <a:cubicBezTo>
                  <a:pt x="1945678" y="1317260"/>
                  <a:pt x="2340807" y="1712389"/>
                  <a:pt x="2340807" y="2199805"/>
                </a:cubicBezTo>
                <a:cubicBezTo>
                  <a:pt x="2340807" y="2687221"/>
                  <a:pt x="1945678" y="3082350"/>
                  <a:pt x="1458262" y="3082350"/>
                </a:cubicBezTo>
                <a:close/>
                <a:moveTo>
                  <a:pt x="1317261" y="0"/>
                </a:moveTo>
                <a:lnTo>
                  <a:pt x="1317261" y="2634521"/>
                </a:lnTo>
                <a:cubicBezTo>
                  <a:pt x="589758" y="2634521"/>
                  <a:pt x="0" y="2044763"/>
                  <a:pt x="0" y="1317261"/>
                </a:cubicBezTo>
                <a:cubicBezTo>
                  <a:pt x="0" y="589758"/>
                  <a:pt x="589758" y="0"/>
                  <a:pt x="1317261" y="0"/>
                </a:cubicBez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Tree>
    <p:extLst>
      <p:ext uri="{BB962C8B-B14F-4D97-AF65-F5344CB8AC3E}">
        <p14:creationId xmlns:p14="http://schemas.microsoft.com/office/powerpoint/2010/main" val="42568147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90FB507-B660-2942-AE07-9943BDEC9A83}"/>
              </a:ext>
            </a:extLst>
          </p:cNvPr>
          <p:cNvSpPr>
            <a:spLocks noGrp="1"/>
          </p:cNvSpPr>
          <p:nvPr>
            <p:ph type="pic" sz="quarter" idx="11"/>
          </p:nvPr>
        </p:nvSpPr>
        <p:spPr>
          <a:xfrm>
            <a:off x="7060367" y="1"/>
            <a:ext cx="3837482" cy="5786203"/>
          </a:xfrm>
          <a:custGeom>
            <a:avLst/>
            <a:gdLst>
              <a:gd name="connsiteX0" fmla="*/ 0 w 3837482"/>
              <a:gd name="connsiteY0" fmla="*/ 0 h 5786203"/>
              <a:gd name="connsiteX1" fmla="*/ 3837482 w 3837482"/>
              <a:gd name="connsiteY1" fmla="*/ 0 h 5786203"/>
              <a:gd name="connsiteX2" fmla="*/ 3837482 w 3837482"/>
              <a:gd name="connsiteY2" fmla="*/ 5786203 h 5786203"/>
              <a:gd name="connsiteX3" fmla="*/ 0 w 3837482"/>
              <a:gd name="connsiteY3" fmla="*/ 5786203 h 5786203"/>
            </a:gdLst>
            <a:ahLst/>
            <a:cxnLst>
              <a:cxn ang="0">
                <a:pos x="connsiteX0" y="connsiteY0"/>
              </a:cxn>
              <a:cxn ang="0">
                <a:pos x="connsiteX1" y="connsiteY1"/>
              </a:cxn>
              <a:cxn ang="0">
                <a:pos x="connsiteX2" y="connsiteY2"/>
              </a:cxn>
              <a:cxn ang="0">
                <a:pos x="connsiteX3" y="connsiteY3"/>
              </a:cxn>
            </a:cxnLst>
            <a:rect l="l" t="t" r="r" b="b"/>
            <a:pathLst>
              <a:path w="3837482" h="5786203">
                <a:moveTo>
                  <a:pt x="0" y="0"/>
                </a:moveTo>
                <a:lnTo>
                  <a:pt x="3837482" y="0"/>
                </a:lnTo>
                <a:lnTo>
                  <a:pt x="3837482" y="5786203"/>
                </a:lnTo>
                <a:lnTo>
                  <a:pt x="0" y="5786203"/>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Tree>
    <p:extLst>
      <p:ext uri="{BB962C8B-B14F-4D97-AF65-F5344CB8AC3E}">
        <p14:creationId xmlns:p14="http://schemas.microsoft.com/office/powerpoint/2010/main" val="12110949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43CC077D-AC33-D24F-9B4A-CB13B153652F}"/>
              </a:ext>
            </a:extLst>
          </p:cNvPr>
          <p:cNvSpPr>
            <a:spLocks noGrp="1"/>
          </p:cNvSpPr>
          <p:nvPr>
            <p:ph type="pic" sz="quarter" idx="11"/>
          </p:nvPr>
        </p:nvSpPr>
        <p:spPr>
          <a:xfrm>
            <a:off x="4537362" y="0"/>
            <a:ext cx="3117273" cy="6858000"/>
          </a:xfrm>
          <a:custGeom>
            <a:avLst/>
            <a:gdLst>
              <a:gd name="connsiteX0" fmla="*/ 0 w 3117273"/>
              <a:gd name="connsiteY0" fmla="*/ 0 h 6858000"/>
              <a:gd name="connsiteX1" fmla="*/ 3117273 w 3117273"/>
              <a:gd name="connsiteY1" fmla="*/ 0 h 6858000"/>
              <a:gd name="connsiteX2" fmla="*/ 3117273 w 3117273"/>
              <a:gd name="connsiteY2" fmla="*/ 6858000 h 6858000"/>
              <a:gd name="connsiteX3" fmla="*/ 0 w 311727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117273" h="6858000">
                <a:moveTo>
                  <a:pt x="0" y="0"/>
                </a:moveTo>
                <a:lnTo>
                  <a:pt x="3117273" y="0"/>
                </a:lnTo>
                <a:lnTo>
                  <a:pt x="3117273" y="6858000"/>
                </a:lnTo>
                <a:lnTo>
                  <a:pt x="0" y="6858000"/>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14" name="Picture Placeholder 13">
            <a:extLst>
              <a:ext uri="{FF2B5EF4-FFF2-40B4-BE49-F238E27FC236}">
                <a16:creationId xmlns:a16="http://schemas.microsoft.com/office/drawing/2014/main" id="{FD19A5AA-68CF-134C-9ADB-7C4CE648959C}"/>
              </a:ext>
            </a:extLst>
          </p:cNvPr>
          <p:cNvSpPr>
            <a:spLocks noGrp="1"/>
          </p:cNvSpPr>
          <p:nvPr>
            <p:ph type="pic" sz="quarter" idx="12"/>
          </p:nvPr>
        </p:nvSpPr>
        <p:spPr>
          <a:xfrm>
            <a:off x="1142999" y="2888674"/>
            <a:ext cx="3117273" cy="3969327"/>
          </a:xfrm>
          <a:custGeom>
            <a:avLst/>
            <a:gdLst>
              <a:gd name="connsiteX0" fmla="*/ 0 w 3117273"/>
              <a:gd name="connsiteY0" fmla="*/ 0 h 3969327"/>
              <a:gd name="connsiteX1" fmla="*/ 3117273 w 3117273"/>
              <a:gd name="connsiteY1" fmla="*/ 0 h 3969327"/>
              <a:gd name="connsiteX2" fmla="*/ 3117273 w 3117273"/>
              <a:gd name="connsiteY2" fmla="*/ 3969327 h 3969327"/>
              <a:gd name="connsiteX3" fmla="*/ 0 w 3117273"/>
              <a:gd name="connsiteY3" fmla="*/ 3969327 h 3969327"/>
            </a:gdLst>
            <a:ahLst/>
            <a:cxnLst>
              <a:cxn ang="0">
                <a:pos x="connsiteX0" y="connsiteY0"/>
              </a:cxn>
              <a:cxn ang="0">
                <a:pos x="connsiteX1" y="connsiteY1"/>
              </a:cxn>
              <a:cxn ang="0">
                <a:pos x="connsiteX2" y="connsiteY2"/>
              </a:cxn>
              <a:cxn ang="0">
                <a:pos x="connsiteX3" y="connsiteY3"/>
              </a:cxn>
            </a:cxnLst>
            <a:rect l="l" t="t" r="r" b="b"/>
            <a:pathLst>
              <a:path w="3117273" h="3969327">
                <a:moveTo>
                  <a:pt x="0" y="0"/>
                </a:moveTo>
                <a:lnTo>
                  <a:pt x="3117273" y="0"/>
                </a:lnTo>
                <a:lnTo>
                  <a:pt x="3117273" y="3969327"/>
                </a:lnTo>
                <a:lnTo>
                  <a:pt x="0" y="3969327"/>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12" name="Picture Placeholder 11">
            <a:extLst>
              <a:ext uri="{FF2B5EF4-FFF2-40B4-BE49-F238E27FC236}">
                <a16:creationId xmlns:a16="http://schemas.microsoft.com/office/drawing/2014/main" id="{E5C26F08-68EF-D642-8A6A-8F58D57AEE68}"/>
              </a:ext>
            </a:extLst>
          </p:cNvPr>
          <p:cNvSpPr>
            <a:spLocks noGrp="1"/>
          </p:cNvSpPr>
          <p:nvPr>
            <p:ph type="pic" sz="quarter" idx="13"/>
          </p:nvPr>
        </p:nvSpPr>
        <p:spPr>
          <a:xfrm>
            <a:off x="1142999" y="1"/>
            <a:ext cx="3117273" cy="2597727"/>
          </a:xfrm>
          <a:custGeom>
            <a:avLst/>
            <a:gdLst>
              <a:gd name="connsiteX0" fmla="*/ 0 w 3117273"/>
              <a:gd name="connsiteY0" fmla="*/ 0 h 2597727"/>
              <a:gd name="connsiteX1" fmla="*/ 3117273 w 3117273"/>
              <a:gd name="connsiteY1" fmla="*/ 0 h 2597727"/>
              <a:gd name="connsiteX2" fmla="*/ 3117273 w 3117273"/>
              <a:gd name="connsiteY2" fmla="*/ 2597727 h 2597727"/>
              <a:gd name="connsiteX3" fmla="*/ 0 w 3117273"/>
              <a:gd name="connsiteY3" fmla="*/ 2597727 h 2597727"/>
            </a:gdLst>
            <a:ahLst/>
            <a:cxnLst>
              <a:cxn ang="0">
                <a:pos x="connsiteX0" y="connsiteY0"/>
              </a:cxn>
              <a:cxn ang="0">
                <a:pos x="connsiteX1" y="connsiteY1"/>
              </a:cxn>
              <a:cxn ang="0">
                <a:pos x="connsiteX2" y="connsiteY2"/>
              </a:cxn>
              <a:cxn ang="0">
                <a:pos x="connsiteX3" y="connsiteY3"/>
              </a:cxn>
            </a:cxnLst>
            <a:rect l="l" t="t" r="r" b="b"/>
            <a:pathLst>
              <a:path w="3117273" h="2597727">
                <a:moveTo>
                  <a:pt x="0" y="0"/>
                </a:moveTo>
                <a:lnTo>
                  <a:pt x="3117273" y="0"/>
                </a:lnTo>
                <a:lnTo>
                  <a:pt x="3117273" y="2597727"/>
                </a:lnTo>
                <a:lnTo>
                  <a:pt x="0" y="2597727"/>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Tree>
    <p:extLst>
      <p:ext uri="{BB962C8B-B14F-4D97-AF65-F5344CB8AC3E}">
        <p14:creationId xmlns:p14="http://schemas.microsoft.com/office/powerpoint/2010/main" val="39060819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4846EF35-60FF-0846-BDC7-55D097E7674B}"/>
              </a:ext>
            </a:extLst>
          </p:cNvPr>
          <p:cNvSpPr>
            <a:spLocks noGrp="1"/>
          </p:cNvSpPr>
          <p:nvPr>
            <p:ph type="pic" sz="quarter" idx="13"/>
          </p:nvPr>
        </p:nvSpPr>
        <p:spPr>
          <a:xfrm>
            <a:off x="5875379" y="2503357"/>
            <a:ext cx="1640004" cy="1640004"/>
          </a:xfrm>
          <a:custGeom>
            <a:avLst/>
            <a:gdLst>
              <a:gd name="connsiteX0" fmla="*/ 0 w 1640004"/>
              <a:gd name="connsiteY0" fmla="*/ 0 h 1640004"/>
              <a:gd name="connsiteX1" fmla="*/ 1640004 w 1640004"/>
              <a:gd name="connsiteY1" fmla="*/ 0 h 1640004"/>
              <a:gd name="connsiteX2" fmla="*/ 1640004 w 1640004"/>
              <a:gd name="connsiteY2" fmla="*/ 1640004 h 1640004"/>
              <a:gd name="connsiteX3" fmla="*/ 0 w 1640004"/>
              <a:gd name="connsiteY3" fmla="*/ 1640004 h 1640004"/>
            </a:gdLst>
            <a:ahLst/>
            <a:cxnLst>
              <a:cxn ang="0">
                <a:pos x="connsiteX0" y="connsiteY0"/>
              </a:cxn>
              <a:cxn ang="0">
                <a:pos x="connsiteX1" y="connsiteY1"/>
              </a:cxn>
              <a:cxn ang="0">
                <a:pos x="connsiteX2" y="connsiteY2"/>
              </a:cxn>
              <a:cxn ang="0">
                <a:pos x="connsiteX3" y="connsiteY3"/>
              </a:cxn>
            </a:cxnLst>
            <a:rect l="l" t="t" r="r" b="b"/>
            <a:pathLst>
              <a:path w="1640004" h="1640004">
                <a:moveTo>
                  <a:pt x="0" y="0"/>
                </a:moveTo>
                <a:lnTo>
                  <a:pt x="1640004" y="0"/>
                </a:lnTo>
                <a:lnTo>
                  <a:pt x="1640004" y="1640004"/>
                </a:lnTo>
                <a:lnTo>
                  <a:pt x="0" y="1640004"/>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21" name="Picture Placeholder 20">
            <a:extLst>
              <a:ext uri="{FF2B5EF4-FFF2-40B4-BE49-F238E27FC236}">
                <a16:creationId xmlns:a16="http://schemas.microsoft.com/office/drawing/2014/main" id="{6BCF0E28-709B-994E-A5FA-81F393D45A0D}"/>
              </a:ext>
            </a:extLst>
          </p:cNvPr>
          <p:cNvSpPr>
            <a:spLocks noGrp="1"/>
          </p:cNvSpPr>
          <p:nvPr>
            <p:ph type="pic" sz="quarter" idx="14"/>
          </p:nvPr>
        </p:nvSpPr>
        <p:spPr>
          <a:xfrm>
            <a:off x="5875379" y="4251257"/>
            <a:ext cx="1640004" cy="1640004"/>
          </a:xfrm>
          <a:custGeom>
            <a:avLst/>
            <a:gdLst>
              <a:gd name="connsiteX0" fmla="*/ 0 w 1640004"/>
              <a:gd name="connsiteY0" fmla="*/ 0 h 1640004"/>
              <a:gd name="connsiteX1" fmla="*/ 1640004 w 1640004"/>
              <a:gd name="connsiteY1" fmla="*/ 0 h 1640004"/>
              <a:gd name="connsiteX2" fmla="*/ 1640004 w 1640004"/>
              <a:gd name="connsiteY2" fmla="*/ 1640004 h 1640004"/>
              <a:gd name="connsiteX3" fmla="*/ 0 w 1640004"/>
              <a:gd name="connsiteY3" fmla="*/ 1640004 h 1640004"/>
            </a:gdLst>
            <a:ahLst/>
            <a:cxnLst>
              <a:cxn ang="0">
                <a:pos x="connsiteX0" y="connsiteY0"/>
              </a:cxn>
              <a:cxn ang="0">
                <a:pos x="connsiteX1" y="connsiteY1"/>
              </a:cxn>
              <a:cxn ang="0">
                <a:pos x="connsiteX2" y="connsiteY2"/>
              </a:cxn>
              <a:cxn ang="0">
                <a:pos x="connsiteX3" y="connsiteY3"/>
              </a:cxn>
            </a:cxnLst>
            <a:rect l="l" t="t" r="r" b="b"/>
            <a:pathLst>
              <a:path w="1640004" h="1640004">
                <a:moveTo>
                  <a:pt x="0" y="0"/>
                </a:moveTo>
                <a:lnTo>
                  <a:pt x="1640004" y="0"/>
                </a:lnTo>
                <a:lnTo>
                  <a:pt x="1640004" y="1640004"/>
                </a:lnTo>
                <a:lnTo>
                  <a:pt x="0" y="1640004"/>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19" name="Picture Placeholder 18">
            <a:extLst>
              <a:ext uri="{FF2B5EF4-FFF2-40B4-BE49-F238E27FC236}">
                <a16:creationId xmlns:a16="http://schemas.microsoft.com/office/drawing/2014/main" id="{2FCDCD9F-E8BD-E642-815C-186019909865}"/>
              </a:ext>
            </a:extLst>
          </p:cNvPr>
          <p:cNvSpPr>
            <a:spLocks noGrp="1"/>
          </p:cNvSpPr>
          <p:nvPr>
            <p:ph type="pic" sz="quarter" idx="15"/>
          </p:nvPr>
        </p:nvSpPr>
        <p:spPr>
          <a:xfrm>
            <a:off x="7634067" y="2503357"/>
            <a:ext cx="1640004" cy="1640004"/>
          </a:xfrm>
          <a:custGeom>
            <a:avLst/>
            <a:gdLst>
              <a:gd name="connsiteX0" fmla="*/ 0 w 1640004"/>
              <a:gd name="connsiteY0" fmla="*/ 0 h 1640004"/>
              <a:gd name="connsiteX1" fmla="*/ 1640004 w 1640004"/>
              <a:gd name="connsiteY1" fmla="*/ 0 h 1640004"/>
              <a:gd name="connsiteX2" fmla="*/ 1640004 w 1640004"/>
              <a:gd name="connsiteY2" fmla="*/ 1640004 h 1640004"/>
              <a:gd name="connsiteX3" fmla="*/ 0 w 1640004"/>
              <a:gd name="connsiteY3" fmla="*/ 1640004 h 1640004"/>
            </a:gdLst>
            <a:ahLst/>
            <a:cxnLst>
              <a:cxn ang="0">
                <a:pos x="connsiteX0" y="connsiteY0"/>
              </a:cxn>
              <a:cxn ang="0">
                <a:pos x="connsiteX1" y="connsiteY1"/>
              </a:cxn>
              <a:cxn ang="0">
                <a:pos x="connsiteX2" y="connsiteY2"/>
              </a:cxn>
              <a:cxn ang="0">
                <a:pos x="connsiteX3" y="connsiteY3"/>
              </a:cxn>
            </a:cxnLst>
            <a:rect l="l" t="t" r="r" b="b"/>
            <a:pathLst>
              <a:path w="1640004" h="1640004">
                <a:moveTo>
                  <a:pt x="0" y="0"/>
                </a:moveTo>
                <a:lnTo>
                  <a:pt x="1640004" y="0"/>
                </a:lnTo>
                <a:lnTo>
                  <a:pt x="1640004" y="1640004"/>
                </a:lnTo>
                <a:lnTo>
                  <a:pt x="0" y="1640004"/>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22" name="Picture Placeholder 21">
            <a:extLst>
              <a:ext uri="{FF2B5EF4-FFF2-40B4-BE49-F238E27FC236}">
                <a16:creationId xmlns:a16="http://schemas.microsoft.com/office/drawing/2014/main" id="{68C7F07A-6BF1-DD47-9B4D-6F96C0CCF78B}"/>
              </a:ext>
            </a:extLst>
          </p:cNvPr>
          <p:cNvSpPr>
            <a:spLocks noGrp="1"/>
          </p:cNvSpPr>
          <p:nvPr>
            <p:ph type="pic" sz="quarter" idx="16"/>
          </p:nvPr>
        </p:nvSpPr>
        <p:spPr>
          <a:xfrm>
            <a:off x="7634067" y="4251257"/>
            <a:ext cx="1640004" cy="1640004"/>
          </a:xfrm>
          <a:custGeom>
            <a:avLst/>
            <a:gdLst>
              <a:gd name="connsiteX0" fmla="*/ 0 w 1640004"/>
              <a:gd name="connsiteY0" fmla="*/ 0 h 1640004"/>
              <a:gd name="connsiteX1" fmla="*/ 1640004 w 1640004"/>
              <a:gd name="connsiteY1" fmla="*/ 0 h 1640004"/>
              <a:gd name="connsiteX2" fmla="*/ 1640004 w 1640004"/>
              <a:gd name="connsiteY2" fmla="*/ 1640004 h 1640004"/>
              <a:gd name="connsiteX3" fmla="*/ 0 w 1640004"/>
              <a:gd name="connsiteY3" fmla="*/ 1640004 h 1640004"/>
            </a:gdLst>
            <a:ahLst/>
            <a:cxnLst>
              <a:cxn ang="0">
                <a:pos x="connsiteX0" y="connsiteY0"/>
              </a:cxn>
              <a:cxn ang="0">
                <a:pos x="connsiteX1" y="connsiteY1"/>
              </a:cxn>
              <a:cxn ang="0">
                <a:pos x="connsiteX2" y="connsiteY2"/>
              </a:cxn>
              <a:cxn ang="0">
                <a:pos x="connsiteX3" y="connsiteY3"/>
              </a:cxn>
            </a:cxnLst>
            <a:rect l="l" t="t" r="r" b="b"/>
            <a:pathLst>
              <a:path w="1640004" h="1640004">
                <a:moveTo>
                  <a:pt x="0" y="0"/>
                </a:moveTo>
                <a:lnTo>
                  <a:pt x="1640004" y="0"/>
                </a:lnTo>
                <a:lnTo>
                  <a:pt x="1640004" y="1640004"/>
                </a:lnTo>
                <a:lnTo>
                  <a:pt x="0" y="1640004"/>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18" name="Picture Placeholder 17">
            <a:extLst>
              <a:ext uri="{FF2B5EF4-FFF2-40B4-BE49-F238E27FC236}">
                <a16:creationId xmlns:a16="http://schemas.microsoft.com/office/drawing/2014/main" id="{DB05F1CE-B7BB-DA43-9ABE-277811AEE180}"/>
              </a:ext>
            </a:extLst>
          </p:cNvPr>
          <p:cNvSpPr>
            <a:spLocks noGrp="1"/>
          </p:cNvSpPr>
          <p:nvPr>
            <p:ph type="pic" sz="quarter" idx="17"/>
          </p:nvPr>
        </p:nvSpPr>
        <p:spPr>
          <a:xfrm>
            <a:off x="9392756" y="2503357"/>
            <a:ext cx="1640004" cy="1640004"/>
          </a:xfrm>
          <a:custGeom>
            <a:avLst/>
            <a:gdLst>
              <a:gd name="connsiteX0" fmla="*/ 0 w 1640004"/>
              <a:gd name="connsiteY0" fmla="*/ 0 h 1640004"/>
              <a:gd name="connsiteX1" fmla="*/ 1640004 w 1640004"/>
              <a:gd name="connsiteY1" fmla="*/ 0 h 1640004"/>
              <a:gd name="connsiteX2" fmla="*/ 1640004 w 1640004"/>
              <a:gd name="connsiteY2" fmla="*/ 1640004 h 1640004"/>
              <a:gd name="connsiteX3" fmla="*/ 0 w 1640004"/>
              <a:gd name="connsiteY3" fmla="*/ 1640004 h 1640004"/>
            </a:gdLst>
            <a:ahLst/>
            <a:cxnLst>
              <a:cxn ang="0">
                <a:pos x="connsiteX0" y="connsiteY0"/>
              </a:cxn>
              <a:cxn ang="0">
                <a:pos x="connsiteX1" y="connsiteY1"/>
              </a:cxn>
              <a:cxn ang="0">
                <a:pos x="connsiteX2" y="connsiteY2"/>
              </a:cxn>
              <a:cxn ang="0">
                <a:pos x="connsiteX3" y="connsiteY3"/>
              </a:cxn>
            </a:cxnLst>
            <a:rect l="l" t="t" r="r" b="b"/>
            <a:pathLst>
              <a:path w="1640004" h="1640004">
                <a:moveTo>
                  <a:pt x="0" y="0"/>
                </a:moveTo>
                <a:lnTo>
                  <a:pt x="1640004" y="0"/>
                </a:lnTo>
                <a:lnTo>
                  <a:pt x="1640004" y="1640004"/>
                </a:lnTo>
                <a:lnTo>
                  <a:pt x="0" y="1640004"/>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23" name="Picture Placeholder 22">
            <a:extLst>
              <a:ext uri="{FF2B5EF4-FFF2-40B4-BE49-F238E27FC236}">
                <a16:creationId xmlns:a16="http://schemas.microsoft.com/office/drawing/2014/main" id="{7564D579-957A-204B-81DA-867A296CE224}"/>
              </a:ext>
            </a:extLst>
          </p:cNvPr>
          <p:cNvSpPr>
            <a:spLocks noGrp="1"/>
          </p:cNvSpPr>
          <p:nvPr>
            <p:ph type="pic" sz="quarter" idx="18"/>
          </p:nvPr>
        </p:nvSpPr>
        <p:spPr>
          <a:xfrm>
            <a:off x="9392756" y="4251257"/>
            <a:ext cx="1640004" cy="1640004"/>
          </a:xfrm>
          <a:custGeom>
            <a:avLst/>
            <a:gdLst>
              <a:gd name="connsiteX0" fmla="*/ 0 w 1640004"/>
              <a:gd name="connsiteY0" fmla="*/ 0 h 1640004"/>
              <a:gd name="connsiteX1" fmla="*/ 1640004 w 1640004"/>
              <a:gd name="connsiteY1" fmla="*/ 0 h 1640004"/>
              <a:gd name="connsiteX2" fmla="*/ 1640004 w 1640004"/>
              <a:gd name="connsiteY2" fmla="*/ 1640004 h 1640004"/>
              <a:gd name="connsiteX3" fmla="*/ 0 w 1640004"/>
              <a:gd name="connsiteY3" fmla="*/ 1640004 h 1640004"/>
            </a:gdLst>
            <a:ahLst/>
            <a:cxnLst>
              <a:cxn ang="0">
                <a:pos x="connsiteX0" y="connsiteY0"/>
              </a:cxn>
              <a:cxn ang="0">
                <a:pos x="connsiteX1" y="connsiteY1"/>
              </a:cxn>
              <a:cxn ang="0">
                <a:pos x="connsiteX2" y="connsiteY2"/>
              </a:cxn>
              <a:cxn ang="0">
                <a:pos x="connsiteX3" y="connsiteY3"/>
              </a:cxn>
            </a:cxnLst>
            <a:rect l="l" t="t" r="r" b="b"/>
            <a:pathLst>
              <a:path w="1640004" h="1640004">
                <a:moveTo>
                  <a:pt x="0" y="0"/>
                </a:moveTo>
                <a:lnTo>
                  <a:pt x="1640004" y="0"/>
                </a:lnTo>
                <a:lnTo>
                  <a:pt x="1640004" y="1640004"/>
                </a:lnTo>
                <a:lnTo>
                  <a:pt x="0" y="1640004"/>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Tree>
    <p:extLst>
      <p:ext uri="{BB962C8B-B14F-4D97-AF65-F5344CB8AC3E}">
        <p14:creationId xmlns:p14="http://schemas.microsoft.com/office/powerpoint/2010/main" val="11703034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9246D9E5-218E-6940-8325-9F794975A9BF}"/>
              </a:ext>
            </a:extLst>
          </p:cNvPr>
          <p:cNvSpPr>
            <a:spLocks noGrp="1"/>
          </p:cNvSpPr>
          <p:nvPr>
            <p:ph type="pic" sz="quarter" idx="13"/>
          </p:nvPr>
        </p:nvSpPr>
        <p:spPr>
          <a:xfrm>
            <a:off x="1164236" y="918146"/>
            <a:ext cx="4796853" cy="1768839"/>
          </a:xfrm>
          <a:custGeom>
            <a:avLst/>
            <a:gdLst>
              <a:gd name="connsiteX0" fmla="*/ 0 w 4796853"/>
              <a:gd name="connsiteY0" fmla="*/ 0 h 1768839"/>
              <a:gd name="connsiteX1" fmla="*/ 4796853 w 4796853"/>
              <a:gd name="connsiteY1" fmla="*/ 0 h 1768839"/>
              <a:gd name="connsiteX2" fmla="*/ 4796853 w 4796853"/>
              <a:gd name="connsiteY2" fmla="*/ 1768839 h 1768839"/>
              <a:gd name="connsiteX3" fmla="*/ 0 w 4796853"/>
              <a:gd name="connsiteY3" fmla="*/ 1768839 h 1768839"/>
            </a:gdLst>
            <a:ahLst/>
            <a:cxnLst>
              <a:cxn ang="0">
                <a:pos x="connsiteX0" y="connsiteY0"/>
              </a:cxn>
              <a:cxn ang="0">
                <a:pos x="connsiteX1" y="connsiteY1"/>
              </a:cxn>
              <a:cxn ang="0">
                <a:pos x="connsiteX2" y="connsiteY2"/>
              </a:cxn>
              <a:cxn ang="0">
                <a:pos x="connsiteX3" y="connsiteY3"/>
              </a:cxn>
            </a:cxnLst>
            <a:rect l="l" t="t" r="r" b="b"/>
            <a:pathLst>
              <a:path w="4796853" h="1768839">
                <a:moveTo>
                  <a:pt x="0" y="0"/>
                </a:moveTo>
                <a:lnTo>
                  <a:pt x="4796853" y="0"/>
                </a:lnTo>
                <a:lnTo>
                  <a:pt x="4796853" y="1768839"/>
                </a:lnTo>
                <a:lnTo>
                  <a:pt x="0" y="1768839"/>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15" name="Picture Placeholder 14">
            <a:extLst>
              <a:ext uri="{FF2B5EF4-FFF2-40B4-BE49-F238E27FC236}">
                <a16:creationId xmlns:a16="http://schemas.microsoft.com/office/drawing/2014/main" id="{CA0C584D-DF61-0D43-AC20-FAC0EEE56061}"/>
              </a:ext>
            </a:extLst>
          </p:cNvPr>
          <p:cNvSpPr>
            <a:spLocks noGrp="1"/>
          </p:cNvSpPr>
          <p:nvPr>
            <p:ph type="pic" sz="quarter" idx="14"/>
          </p:nvPr>
        </p:nvSpPr>
        <p:spPr>
          <a:xfrm>
            <a:off x="6095998" y="918146"/>
            <a:ext cx="2398428" cy="1768839"/>
          </a:xfrm>
          <a:custGeom>
            <a:avLst/>
            <a:gdLst>
              <a:gd name="connsiteX0" fmla="*/ 0 w 2398428"/>
              <a:gd name="connsiteY0" fmla="*/ 0 h 1768839"/>
              <a:gd name="connsiteX1" fmla="*/ 2398428 w 2398428"/>
              <a:gd name="connsiteY1" fmla="*/ 0 h 1768839"/>
              <a:gd name="connsiteX2" fmla="*/ 2398428 w 2398428"/>
              <a:gd name="connsiteY2" fmla="*/ 1768839 h 1768839"/>
              <a:gd name="connsiteX3" fmla="*/ 0 w 2398428"/>
              <a:gd name="connsiteY3" fmla="*/ 1768839 h 1768839"/>
            </a:gdLst>
            <a:ahLst/>
            <a:cxnLst>
              <a:cxn ang="0">
                <a:pos x="connsiteX0" y="connsiteY0"/>
              </a:cxn>
              <a:cxn ang="0">
                <a:pos x="connsiteX1" y="connsiteY1"/>
              </a:cxn>
              <a:cxn ang="0">
                <a:pos x="connsiteX2" y="connsiteY2"/>
              </a:cxn>
              <a:cxn ang="0">
                <a:pos x="connsiteX3" y="connsiteY3"/>
              </a:cxn>
            </a:cxnLst>
            <a:rect l="l" t="t" r="r" b="b"/>
            <a:pathLst>
              <a:path w="2398428" h="1768839">
                <a:moveTo>
                  <a:pt x="0" y="0"/>
                </a:moveTo>
                <a:lnTo>
                  <a:pt x="2398428" y="0"/>
                </a:lnTo>
                <a:lnTo>
                  <a:pt x="2398428" y="1768839"/>
                </a:lnTo>
                <a:lnTo>
                  <a:pt x="0" y="1768839"/>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17" name="Picture Placeholder 16">
            <a:extLst>
              <a:ext uri="{FF2B5EF4-FFF2-40B4-BE49-F238E27FC236}">
                <a16:creationId xmlns:a16="http://schemas.microsoft.com/office/drawing/2014/main" id="{34111AEF-7114-884D-AD2F-AF1755E3580B}"/>
              </a:ext>
            </a:extLst>
          </p:cNvPr>
          <p:cNvSpPr>
            <a:spLocks noGrp="1"/>
          </p:cNvSpPr>
          <p:nvPr>
            <p:ph type="pic" sz="quarter" idx="15"/>
          </p:nvPr>
        </p:nvSpPr>
        <p:spPr>
          <a:xfrm>
            <a:off x="8629336" y="4171014"/>
            <a:ext cx="2398428" cy="1768839"/>
          </a:xfrm>
          <a:custGeom>
            <a:avLst/>
            <a:gdLst>
              <a:gd name="connsiteX0" fmla="*/ 0 w 2398428"/>
              <a:gd name="connsiteY0" fmla="*/ 0 h 1768839"/>
              <a:gd name="connsiteX1" fmla="*/ 2398428 w 2398428"/>
              <a:gd name="connsiteY1" fmla="*/ 0 h 1768839"/>
              <a:gd name="connsiteX2" fmla="*/ 2398428 w 2398428"/>
              <a:gd name="connsiteY2" fmla="*/ 1768839 h 1768839"/>
              <a:gd name="connsiteX3" fmla="*/ 0 w 2398428"/>
              <a:gd name="connsiteY3" fmla="*/ 1768839 h 1768839"/>
            </a:gdLst>
            <a:ahLst/>
            <a:cxnLst>
              <a:cxn ang="0">
                <a:pos x="connsiteX0" y="connsiteY0"/>
              </a:cxn>
              <a:cxn ang="0">
                <a:pos x="connsiteX1" y="connsiteY1"/>
              </a:cxn>
              <a:cxn ang="0">
                <a:pos x="connsiteX2" y="connsiteY2"/>
              </a:cxn>
              <a:cxn ang="0">
                <a:pos x="connsiteX3" y="connsiteY3"/>
              </a:cxn>
            </a:cxnLst>
            <a:rect l="l" t="t" r="r" b="b"/>
            <a:pathLst>
              <a:path w="2398428" h="1768839">
                <a:moveTo>
                  <a:pt x="0" y="0"/>
                </a:moveTo>
                <a:lnTo>
                  <a:pt x="2398428" y="0"/>
                </a:lnTo>
                <a:lnTo>
                  <a:pt x="2398428" y="1768839"/>
                </a:lnTo>
                <a:lnTo>
                  <a:pt x="0" y="1768839"/>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16" name="Picture Placeholder 15">
            <a:extLst>
              <a:ext uri="{FF2B5EF4-FFF2-40B4-BE49-F238E27FC236}">
                <a16:creationId xmlns:a16="http://schemas.microsoft.com/office/drawing/2014/main" id="{FF02A994-3032-0444-B232-67E71CA8B24C}"/>
              </a:ext>
            </a:extLst>
          </p:cNvPr>
          <p:cNvSpPr>
            <a:spLocks noGrp="1"/>
          </p:cNvSpPr>
          <p:nvPr>
            <p:ph type="pic" sz="quarter" idx="16"/>
          </p:nvPr>
        </p:nvSpPr>
        <p:spPr>
          <a:xfrm>
            <a:off x="8629336" y="918146"/>
            <a:ext cx="2398428" cy="3130596"/>
          </a:xfrm>
          <a:custGeom>
            <a:avLst/>
            <a:gdLst>
              <a:gd name="connsiteX0" fmla="*/ 0 w 2398428"/>
              <a:gd name="connsiteY0" fmla="*/ 0 h 3130596"/>
              <a:gd name="connsiteX1" fmla="*/ 2398428 w 2398428"/>
              <a:gd name="connsiteY1" fmla="*/ 0 h 3130596"/>
              <a:gd name="connsiteX2" fmla="*/ 2398428 w 2398428"/>
              <a:gd name="connsiteY2" fmla="*/ 3130596 h 3130596"/>
              <a:gd name="connsiteX3" fmla="*/ 0 w 2398428"/>
              <a:gd name="connsiteY3" fmla="*/ 3130596 h 3130596"/>
            </a:gdLst>
            <a:ahLst/>
            <a:cxnLst>
              <a:cxn ang="0">
                <a:pos x="connsiteX0" y="connsiteY0"/>
              </a:cxn>
              <a:cxn ang="0">
                <a:pos x="connsiteX1" y="connsiteY1"/>
              </a:cxn>
              <a:cxn ang="0">
                <a:pos x="connsiteX2" y="connsiteY2"/>
              </a:cxn>
              <a:cxn ang="0">
                <a:pos x="connsiteX3" y="connsiteY3"/>
              </a:cxn>
            </a:cxnLst>
            <a:rect l="l" t="t" r="r" b="b"/>
            <a:pathLst>
              <a:path w="2398428" h="3130596">
                <a:moveTo>
                  <a:pt x="0" y="0"/>
                </a:moveTo>
                <a:lnTo>
                  <a:pt x="2398428" y="0"/>
                </a:lnTo>
                <a:lnTo>
                  <a:pt x="2398428" y="3130596"/>
                </a:lnTo>
                <a:lnTo>
                  <a:pt x="0" y="3130596"/>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Tree>
    <p:extLst>
      <p:ext uri="{BB962C8B-B14F-4D97-AF65-F5344CB8AC3E}">
        <p14:creationId xmlns:p14="http://schemas.microsoft.com/office/powerpoint/2010/main" val="212183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97DE302A-2A9A-4648-ACE6-139092F329D5}"/>
              </a:ext>
            </a:extLst>
          </p:cNvPr>
          <p:cNvSpPr>
            <a:spLocks noGrp="1"/>
          </p:cNvSpPr>
          <p:nvPr>
            <p:ph type="pic" sz="quarter" idx="26"/>
          </p:nvPr>
        </p:nvSpPr>
        <p:spPr>
          <a:xfrm>
            <a:off x="1484198" y="1496290"/>
            <a:ext cx="1828453" cy="3868255"/>
          </a:xfrm>
          <a:custGeom>
            <a:avLst/>
            <a:gdLst>
              <a:gd name="connsiteX0" fmla="*/ 292711 w 2228850"/>
              <a:gd name="connsiteY0" fmla="*/ 0 h 4715328"/>
              <a:gd name="connsiteX1" fmla="*/ 1936139 w 2228850"/>
              <a:gd name="connsiteY1" fmla="*/ 0 h 4715328"/>
              <a:gd name="connsiteX2" fmla="*/ 2228850 w 2228850"/>
              <a:gd name="connsiteY2" fmla="*/ 292711 h 4715328"/>
              <a:gd name="connsiteX3" fmla="*/ 2228850 w 2228850"/>
              <a:gd name="connsiteY3" fmla="*/ 1312585 h 4715328"/>
              <a:gd name="connsiteX4" fmla="*/ 2228850 w 2228850"/>
              <a:gd name="connsiteY4" fmla="*/ 1463517 h 4715328"/>
              <a:gd name="connsiteX5" fmla="*/ 2228850 w 2228850"/>
              <a:gd name="connsiteY5" fmla="*/ 2373697 h 4715328"/>
              <a:gd name="connsiteX6" fmla="*/ 2228850 w 2228850"/>
              <a:gd name="connsiteY6" fmla="*/ 2483391 h 4715328"/>
              <a:gd name="connsiteX7" fmla="*/ 2228850 w 2228850"/>
              <a:gd name="connsiteY7" fmla="*/ 3251811 h 4715328"/>
              <a:gd name="connsiteX8" fmla="*/ 2228850 w 2228850"/>
              <a:gd name="connsiteY8" fmla="*/ 3544503 h 4715328"/>
              <a:gd name="connsiteX9" fmla="*/ 2228850 w 2228850"/>
              <a:gd name="connsiteY9" fmla="*/ 4422617 h 4715328"/>
              <a:gd name="connsiteX10" fmla="*/ 1936139 w 2228850"/>
              <a:gd name="connsiteY10" fmla="*/ 4715328 h 4715328"/>
              <a:gd name="connsiteX11" fmla="*/ 292711 w 2228850"/>
              <a:gd name="connsiteY11" fmla="*/ 4715328 h 4715328"/>
              <a:gd name="connsiteX12" fmla="*/ 0 w 2228850"/>
              <a:gd name="connsiteY12" fmla="*/ 4422617 h 4715328"/>
              <a:gd name="connsiteX13" fmla="*/ 0 w 2228850"/>
              <a:gd name="connsiteY13" fmla="*/ 3544503 h 4715328"/>
              <a:gd name="connsiteX14" fmla="*/ 0 w 2228850"/>
              <a:gd name="connsiteY14" fmla="*/ 3251811 h 4715328"/>
              <a:gd name="connsiteX15" fmla="*/ 0 w 2228850"/>
              <a:gd name="connsiteY15" fmla="*/ 2483391 h 4715328"/>
              <a:gd name="connsiteX16" fmla="*/ 0 w 2228850"/>
              <a:gd name="connsiteY16" fmla="*/ 2373697 h 4715328"/>
              <a:gd name="connsiteX17" fmla="*/ 0 w 2228850"/>
              <a:gd name="connsiteY17" fmla="*/ 1463517 h 4715328"/>
              <a:gd name="connsiteX18" fmla="*/ 0 w 2228850"/>
              <a:gd name="connsiteY18" fmla="*/ 1312585 h 4715328"/>
              <a:gd name="connsiteX19" fmla="*/ 0 w 2228850"/>
              <a:gd name="connsiteY19" fmla="*/ 292711 h 4715328"/>
              <a:gd name="connsiteX20" fmla="*/ 292711 w 2228850"/>
              <a:gd name="connsiteY20" fmla="*/ 0 h 4715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28850" h="4715328">
                <a:moveTo>
                  <a:pt x="292711" y="0"/>
                </a:moveTo>
                <a:lnTo>
                  <a:pt x="1936139" y="0"/>
                </a:lnTo>
                <a:cubicBezTo>
                  <a:pt x="2097799" y="0"/>
                  <a:pt x="2228850" y="131051"/>
                  <a:pt x="2228850" y="292711"/>
                </a:cubicBezTo>
                <a:lnTo>
                  <a:pt x="2228850" y="1312585"/>
                </a:lnTo>
                <a:lnTo>
                  <a:pt x="2228850" y="1463517"/>
                </a:lnTo>
                <a:lnTo>
                  <a:pt x="2228850" y="2373697"/>
                </a:lnTo>
                <a:lnTo>
                  <a:pt x="2228850" y="2483391"/>
                </a:lnTo>
                <a:lnTo>
                  <a:pt x="2228850" y="3251811"/>
                </a:lnTo>
                <a:lnTo>
                  <a:pt x="2228850" y="3544503"/>
                </a:lnTo>
                <a:lnTo>
                  <a:pt x="2228850" y="4422617"/>
                </a:lnTo>
                <a:cubicBezTo>
                  <a:pt x="2228850" y="4584277"/>
                  <a:pt x="2097799" y="4715328"/>
                  <a:pt x="1936139" y="4715328"/>
                </a:cubicBezTo>
                <a:lnTo>
                  <a:pt x="292711" y="4715328"/>
                </a:lnTo>
                <a:cubicBezTo>
                  <a:pt x="131051" y="4715328"/>
                  <a:pt x="0" y="4584277"/>
                  <a:pt x="0" y="4422617"/>
                </a:cubicBezTo>
                <a:lnTo>
                  <a:pt x="0" y="3544503"/>
                </a:lnTo>
                <a:lnTo>
                  <a:pt x="0" y="3251811"/>
                </a:lnTo>
                <a:lnTo>
                  <a:pt x="0" y="2483391"/>
                </a:lnTo>
                <a:lnTo>
                  <a:pt x="0" y="2373697"/>
                </a:lnTo>
                <a:lnTo>
                  <a:pt x="0" y="1463517"/>
                </a:lnTo>
                <a:lnTo>
                  <a:pt x="0" y="1312585"/>
                </a:lnTo>
                <a:lnTo>
                  <a:pt x="0" y="292711"/>
                </a:lnTo>
                <a:cubicBezTo>
                  <a:pt x="0" y="131051"/>
                  <a:pt x="131051" y="0"/>
                  <a:pt x="292711" y="0"/>
                </a:cubicBez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defRPr>
            </a:lvl1pPr>
          </a:lstStyle>
          <a:p>
            <a:endParaRPr lang="en-US"/>
          </a:p>
        </p:txBody>
      </p:sp>
      <p:sp>
        <p:nvSpPr>
          <p:cNvPr id="11" name="Picture Placeholder 10">
            <a:extLst>
              <a:ext uri="{FF2B5EF4-FFF2-40B4-BE49-F238E27FC236}">
                <a16:creationId xmlns:a16="http://schemas.microsoft.com/office/drawing/2014/main" id="{3B6756EA-D873-0945-AF73-678825B0AACD}"/>
              </a:ext>
            </a:extLst>
          </p:cNvPr>
          <p:cNvSpPr>
            <a:spLocks noGrp="1"/>
          </p:cNvSpPr>
          <p:nvPr>
            <p:ph type="pic" sz="quarter" idx="11"/>
          </p:nvPr>
        </p:nvSpPr>
        <p:spPr>
          <a:xfrm>
            <a:off x="0" y="1496291"/>
            <a:ext cx="914226" cy="3868255"/>
          </a:xfrm>
          <a:custGeom>
            <a:avLst/>
            <a:gdLst>
              <a:gd name="connsiteX0" fmla="*/ 0 w 914226"/>
              <a:gd name="connsiteY0" fmla="*/ 0 h 3868255"/>
              <a:gd name="connsiteX1" fmla="*/ 674099 w 914226"/>
              <a:gd name="connsiteY1" fmla="*/ 0 h 3868255"/>
              <a:gd name="connsiteX2" fmla="*/ 914226 w 914226"/>
              <a:gd name="connsiteY2" fmla="*/ 240128 h 3868255"/>
              <a:gd name="connsiteX3" fmla="*/ 914226 w 914226"/>
              <a:gd name="connsiteY3" fmla="*/ 1076789 h 3868255"/>
              <a:gd name="connsiteX4" fmla="*/ 914226 w 914226"/>
              <a:gd name="connsiteY4" fmla="*/ 1200607 h 3868255"/>
              <a:gd name="connsiteX5" fmla="*/ 914226 w 914226"/>
              <a:gd name="connsiteY5" fmla="*/ 1947280 h 3868255"/>
              <a:gd name="connsiteX6" fmla="*/ 914226 w 914226"/>
              <a:gd name="connsiteY6" fmla="*/ 2037269 h 3868255"/>
              <a:gd name="connsiteX7" fmla="*/ 914226 w 914226"/>
              <a:gd name="connsiteY7" fmla="*/ 2667648 h 3868255"/>
              <a:gd name="connsiteX8" fmla="*/ 914226 w 914226"/>
              <a:gd name="connsiteY8" fmla="*/ 2907760 h 3868255"/>
              <a:gd name="connsiteX9" fmla="*/ 914226 w 914226"/>
              <a:gd name="connsiteY9" fmla="*/ 3628127 h 3868255"/>
              <a:gd name="connsiteX10" fmla="*/ 674099 w 914226"/>
              <a:gd name="connsiteY10" fmla="*/ 3868255 h 3868255"/>
              <a:gd name="connsiteX11" fmla="*/ 0 w 914226"/>
              <a:gd name="connsiteY11" fmla="*/ 3868255 h 3868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4226" h="3868255">
                <a:moveTo>
                  <a:pt x="0" y="0"/>
                </a:moveTo>
                <a:lnTo>
                  <a:pt x="674099" y="0"/>
                </a:lnTo>
                <a:cubicBezTo>
                  <a:pt x="806718" y="0"/>
                  <a:pt x="914226" y="107509"/>
                  <a:pt x="914226" y="240128"/>
                </a:cubicBezTo>
                <a:lnTo>
                  <a:pt x="914226" y="1076789"/>
                </a:lnTo>
                <a:lnTo>
                  <a:pt x="914226" y="1200607"/>
                </a:lnTo>
                <a:lnTo>
                  <a:pt x="914226" y="1947280"/>
                </a:lnTo>
                <a:lnTo>
                  <a:pt x="914226" y="2037269"/>
                </a:lnTo>
                <a:lnTo>
                  <a:pt x="914226" y="2667648"/>
                </a:lnTo>
                <a:lnTo>
                  <a:pt x="914226" y="2907760"/>
                </a:lnTo>
                <a:lnTo>
                  <a:pt x="914226" y="3628127"/>
                </a:lnTo>
                <a:cubicBezTo>
                  <a:pt x="914226" y="3760746"/>
                  <a:pt x="806718" y="3868255"/>
                  <a:pt x="674099" y="3868255"/>
                </a:cubicBezTo>
                <a:lnTo>
                  <a:pt x="0" y="3868255"/>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Tree>
    <p:extLst>
      <p:ext uri="{BB962C8B-B14F-4D97-AF65-F5344CB8AC3E}">
        <p14:creationId xmlns:p14="http://schemas.microsoft.com/office/powerpoint/2010/main" val="6520942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44092AF-7EC0-E14B-8DCD-CD46E2FBFEB7}"/>
              </a:ext>
            </a:extLst>
          </p:cNvPr>
          <p:cNvSpPr>
            <a:spLocks noGrp="1"/>
          </p:cNvSpPr>
          <p:nvPr>
            <p:ph type="pic" sz="quarter" idx="16"/>
          </p:nvPr>
        </p:nvSpPr>
        <p:spPr>
          <a:xfrm>
            <a:off x="8556732" y="2190307"/>
            <a:ext cx="3635268" cy="2697952"/>
          </a:xfrm>
          <a:custGeom>
            <a:avLst/>
            <a:gdLst>
              <a:gd name="connsiteX0" fmla="*/ 0 w 3635268"/>
              <a:gd name="connsiteY0" fmla="*/ 0 h 2697952"/>
              <a:gd name="connsiteX1" fmla="*/ 3635268 w 3635268"/>
              <a:gd name="connsiteY1" fmla="*/ 0 h 2697952"/>
              <a:gd name="connsiteX2" fmla="*/ 3635268 w 3635268"/>
              <a:gd name="connsiteY2" fmla="*/ 2697952 h 2697952"/>
              <a:gd name="connsiteX3" fmla="*/ 0 w 3635268"/>
              <a:gd name="connsiteY3" fmla="*/ 2697952 h 2697952"/>
            </a:gdLst>
            <a:ahLst/>
            <a:cxnLst>
              <a:cxn ang="0">
                <a:pos x="connsiteX0" y="connsiteY0"/>
              </a:cxn>
              <a:cxn ang="0">
                <a:pos x="connsiteX1" y="connsiteY1"/>
              </a:cxn>
              <a:cxn ang="0">
                <a:pos x="connsiteX2" y="connsiteY2"/>
              </a:cxn>
              <a:cxn ang="0">
                <a:pos x="connsiteX3" y="connsiteY3"/>
              </a:cxn>
            </a:cxnLst>
            <a:rect l="l" t="t" r="r" b="b"/>
            <a:pathLst>
              <a:path w="3635268" h="2697952">
                <a:moveTo>
                  <a:pt x="0" y="0"/>
                </a:moveTo>
                <a:lnTo>
                  <a:pt x="3635268" y="0"/>
                </a:lnTo>
                <a:lnTo>
                  <a:pt x="3635268" y="2697952"/>
                </a:lnTo>
                <a:lnTo>
                  <a:pt x="0" y="2697952"/>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Tree>
    <p:extLst>
      <p:ext uri="{BB962C8B-B14F-4D97-AF65-F5344CB8AC3E}">
        <p14:creationId xmlns:p14="http://schemas.microsoft.com/office/powerpoint/2010/main" val="39212770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C67D994-84F5-324E-BD59-777F6BDCBF67}"/>
              </a:ext>
            </a:extLst>
          </p:cNvPr>
          <p:cNvSpPr>
            <a:spLocks noGrp="1"/>
          </p:cNvSpPr>
          <p:nvPr>
            <p:ph type="pic" sz="quarter" idx="16"/>
          </p:nvPr>
        </p:nvSpPr>
        <p:spPr>
          <a:xfrm>
            <a:off x="1483167" y="2652428"/>
            <a:ext cx="4242930" cy="2697952"/>
          </a:xfrm>
          <a:custGeom>
            <a:avLst/>
            <a:gdLst>
              <a:gd name="connsiteX0" fmla="*/ 0 w 3635268"/>
              <a:gd name="connsiteY0" fmla="*/ 0 h 2697952"/>
              <a:gd name="connsiteX1" fmla="*/ 3635268 w 3635268"/>
              <a:gd name="connsiteY1" fmla="*/ 0 h 2697952"/>
              <a:gd name="connsiteX2" fmla="*/ 3635268 w 3635268"/>
              <a:gd name="connsiteY2" fmla="*/ 2697952 h 2697952"/>
              <a:gd name="connsiteX3" fmla="*/ 0 w 3635268"/>
              <a:gd name="connsiteY3" fmla="*/ 2697952 h 2697952"/>
            </a:gdLst>
            <a:ahLst/>
            <a:cxnLst>
              <a:cxn ang="0">
                <a:pos x="connsiteX0" y="connsiteY0"/>
              </a:cxn>
              <a:cxn ang="0">
                <a:pos x="connsiteX1" y="connsiteY1"/>
              </a:cxn>
              <a:cxn ang="0">
                <a:pos x="connsiteX2" y="connsiteY2"/>
              </a:cxn>
              <a:cxn ang="0">
                <a:pos x="connsiteX3" y="connsiteY3"/>
              </a:cxn>
            </a:cxnLst>
            <a:rect l="l" t="t" r="r" b="b"/>
            <a:pathLst>
              <a:path w="3635268" h="2697952">
                <a:moveTo>
                  <a:pt x="0" y="0"/>
                </a:moveTo>
                <a:lnTo>
                  <a:pt x="3635268" y="0"/>
                </a:lnTo>
                <a:lnTo>
                  <a:pt x="3635268" y="2697952"/>
                </a:lnTo>
                <a:lnTo>
                  <a:pt x="0" y="2697952"/>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10" name="Picture Placeholder 8">
            <a:extLst>
              <a:ext uri="{FF2B5EF4-FFF2-40B4-BE49-F238E27FC236}">
                <a16:creationId xmlns:a16="http://schemas.microsoft.com/office/drawing/2014/main" id="{0838FA36-42D1-AD42-A062-EE321B5B0BEE}"/>
              </a:ext>
            </a:extLst>
          </p:cNvPr>
          <p:cNvSpPr>
            <a:spLocks noGrp="1"/>
          </p:cNvSpPr>
          <p:nvPr>
            <p:ph type="pic" sz="quarter" idx="26"/>
          </p:nvPr>
        </p:nvSpPr>
        <p:spPr>
          <a:xfrm>
            <a:off x="5307537" y="3990016"/>
            <a:ext cx="1030055" cy="2179174"/>
          </a:xfrm>
          <a:custGeom>
            <a:avLst/>
            <a:gdLst>
              <a:gd name="connsiteX0" fmla="*/ 292711 w 2228850"/>
              <a:gd name="connsiteY0" fmla="*/ 0 h 4715328"/>
              <a:gd name="connsiteX1" fmla="*/ 1936139 w 2228850"/>
              <a:gd name="connsiteY1" fmla="*/ 0 h 4715328"/>
              <a:gd name="connsiteX2" fmla="*/ 2228850 w 2228850"/>
              <a:gd name="connsiteY2" fmla="*/ 292711 h 4715328"/>
              <a:gd name="connsiteX3" fmla="*/ 2228850 w 2228850"/>
              <a:gd name="connsiteY3" fmla="*/ 1312585 h 4715328"/>
              <a:gd name="connsiteX4" fmla="*/ 2228850 w 2228850"/>
              <a:gd name="connsiteY4" fmla="*/ 1463517 h 4715328"/>
              <a:gd name="connsiteX5" fmla="*/ 2228850 w 2228850"/>
              <a:gd name="connsiteY5" fmla="*/ 2373697 h 4715328"/>
              <a:gd name="connsiteX6" fmla="*/ 2228850 w 2228850"/>
              <a:gd name="connsiteY6" fmla="*/ 2483391 h 4715328"/>
              <a:gd name="connsiteX7" fmla="*/ 2228850 w 2228850"/>
              <a:gd name="connsiteY7" fmla="*/ 3251811 h 4715328"/>
              <a:gd name="connsiteX8" fmla="*/ 2228850 w 2228850"/>
              <a:gd name="connsiteY8" fmla="*/ 3544503 h 4715328"/>
              <a:gd name="connsiteX9" fmla="*/ 2228850 w 2228850"/>
              <a:gd name="connsiteY9" fmla="*/ 4422617 h 4715328"/>
              <a:gd name="connsiteX10" fmla="*/ 1936139 w 2228850"/>
              <a:gd name="connsiteY10" fmla="*/ 4715328 h 4715328"/>
              <a:gd name="connsiteX11" fmla="*/ 292711 w 2228850"/>
              <a:gd name="connsiteY11" fmla="*/ 4715328 h 4715328"/>
              <a:gd name="connsiteX12" fmla="*/ 0 w 2228850"/>
              <a:gd name="connsiteY12" fmla="*/ 4422617 h 4715328"/>
              <a:gd name="connsiteX13" fmla="*/ 0 w 2228850"/>
              <a:gd name="connsiteY13" fmla="*/ 3544503 h 4715328"/>
              <a:gd name="connsiteX14" fmla="*/ 0 w 2228850"/>
              <a:gd name="connsiteY14" fmla="*/ 3251811 h 4715328"/>
              <a:gd name="connsiteX15" fmla="*/ 0 w 2228850"/>
              <a:gd name="connsiteY15" fmla="*/ 2483391 h 4715328"/>
              <a:gd name="connsiteX16" fmla="*/ 0 w 2228850"/>
              <a:gd name="connsiteY16" fmla="*/ 2373697 h 4715328"/>
              <a:gd name="connsiteX17" fmla="*/ 0 w 2228850"/>
              <a:gd name="connsiteY17" fmla="*/ 1463517 h 4715328"/>
              <a:gd name="connsiteX18" fmla="*/ 0 w 2228850"/>
              <a:gd name="connsiteY18" fmla="*/ 1312585 h 4715328"/>
              <a:gd name="connsiteX19" fmla="*/ 0 w 2228850"/>
              <a:gd name="connsiteY19" fmla="*/ 292711 h 4715328"/>
              <a:gd name="connsiteX20" fmla="*/ 292711 w 2228850"/>
              <a:gd name="connsiteY20" fmla="*/ 0 h 4715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28850" h="4715328">
                <a:moveTo>
                  <a:pt x="292711" y="0"/>
                </a:moveTo>
                <a:lnTo>
                  <a:pt x="1936139" y="0"/>
                </a:lnTo>
                <a:cubicBezTo>
                  <a:pt x="2097799" y="0"/>
                  <a:pt x="2228850" y="131051"/>
                  <a:pt x="2228850" y="292711"/>
                </a:cubicBezTo>
                <a:lnTo>
                  <a:pt x="2228850" y="1312585"/>
                </a:lnTo>
                <a:lnTo>
                  <a:pt x="2228850" y="1463517"/>
                </a:lnTo>
                <a:lnTo>
                  <a:pt x="2228850" y="2373697"/>
                </a:lnTo>
                <a:lnTo>
                  <a:pt x="2228850" y="2483391"/>
                </a:lnTo>
                <a:lnTo>
                  <a:pt x="2228850" y="3251811"/>
                </a:lnTo>
                <a:lnTo>
                  <a:pt x="2228850" y="3544503"/>
                </a:lnTo>
                <a:lnTo>
                  <a:pt x="2228850" y="4422617"/>
                </a:lnTo>
                <a:cubicBezTo>
                  <a:pt x="2228850" y="4584277"/>
                  <a:pt x="2097799" y="4715328"/>
                  <a:pt x="1936139" y="4715328"/>
                </a:cubicBezTo>
                <a:lnTo>
                  <a:pt x="292711" y="4715328"/>
                </a:lnTo>
                <a:cubicBezTo>
                  <a:pt x="131051" y="4715328"/>
                  <a:pt x="0" y="4584277"/>
                  <a:pt x="0" y="4422617"/>
                </a:cubicBezTo>
                <a:lnTo>
                  <a:pt x="0" y="3544503"/>
                </a:lnTo>
                <a:lnTo>
                  <a:pt x="0" y="3251811"/>
                </a:lnTo>
                <a:lnTo>
                  <a:pt x="0" y="2483391"/>
                </a:lnTo>
                <a:lnTo>
                  <a:pt x="0" y="2373697"/>
                </a:lnTo>
                <a:lnTo>
                  <a:pt x="0" y="1463517"/>
                </a:lnTo>
                <a:lnTo>
                  <a:pt x="0" y="1312585"/>
                </a:lnTo>
                <a:lnTo>
                  <a:pt x="0" y="292711"/>
                </a:lnTo>
                <a:cubicBezTo>
                  <a:pt x="0" y="131051"/>
                  <a:pt x="131051" y="0"/>
                  <a:pt x="292711" y="0"/>
                </a:cubicBez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defRPr>
            </a:lvl1pPr>
          </a:lstStyle>
          <a:p>
            <a:endParaRPr lang="en-US"/>
          </a:p>
        </p:txBody>
      </p:sp>
    </p:spTree>
    <p:extLst>
      <p:ext uri="{BB962C8B-B14F-4D97-AF65-F5344CB8AC3E}">
        <p14:creationId xmlns:p14="http://schemas.microsoft.com/office/powerpoint/2010/main" val="8447037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016B9FB-90D8-994D-9E50-B7DE8B6FE595}"/>
              </a:ext>
            </a:extLst>
          </p:cNvPr>
          <p:cNvSpPr>
            <a:spLocks noGrp="1"/>
          </p:cNvSpPr>
          <p:nvPr>
            <p:ph type="pic" sz="quarter" idx="16"/>
          </p:nvPr>
        </p:nvSpPr>
        <p:spPr>
          <a:xfrm>
            <a:off x="976746" y="0"/>
            <a:ext cx="4613563" cy="4613563"/>
          </a:xfrm>
          <a:custGeom>
            <a:avLst/>
            <a:gdLst>
              <a:gd name="connsiteX0" fmla="*/ 0 w 4613563"/>
              <a:gd name="connsiteY0" fmla="*/ 0 h 4613563"/>
              <a:gd name="connsiteX1" fmla="*/ 4613563 w 4613563"/>
              <a:gd name="connsiteY1" fmla="*/ 0 h 4613563"/>
              <a:gd name="connsiteX2" fmla="*/ 4613563 w 4613563"/>
              <a:gd name="connsiteY2" fmla="*/ 4613563 h 4613563"/>
              <a:gd name="connsiteX3" fmla="*/ 0 w 4613563"/>
              <a:gd name="connsiteY3" fmla="*/ 4613563 h 4613563"/>
            </a:gdLst>
            <a:ahLst/>
            <a:cxnLst>
              <a:cxn ang="0">
                <a:pos x="connsiteX0" y="connsiteY0"/>
              </a:cxn>
              <a:cxn ang="0">
                <a:pos x="connsiteX1" y="connsiteY1"/>
              </a:cxn>
              <a:cxn ang="0">
                <a:pos x="connsiteX2" y="connsiteY2"/>
              </a:cxn>
              <a:cxn ang="0">
                <a:pos x="connsiteX3" y="connsiteY3"/>
              </a:cxn>
            </a:cxnLst>
            <a:rect l="l" t="t" r="r" b="b"/>
            <a:pathLst>
              <a:path w="4613563" h="4613563">
                <a:moveTo>
                  <a:pt x="0" y="0"/>
                </a:moveTo>
                <a:lnTo>
                  <a:pt x="4613563" y="0"/>
                </a:lnTo>
                <a:lnTo>
                  <a:pt x="4613563" y="4613563"/>
                </a:lnTo>
                <a:lnTo>
                  <a:pt x="0" y="4613563"/>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Tree>
    <p:extLst>
      <p:ext uri="{BB962C8B-B14F-4D97-AF65-F5344CB8AC3E}">
        <p14:creationId xmlns:p14="http://schemas.microsoft.com/office/powerpoint/2010/main" val="203784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CAFCED-5920-C541-8367-DCEB76BDC310}"/>
              </a:ext>
            </a:extLst>
          </p:cNvPr>
          <p:cNvSpPr>
            <a:spLocks noGrp="1"/>
          </p:cNvSpPr>
          <p:nvPr>
            <p:ph type="pic" sz="quarter" idx="10"/>
          </p:nvPr>
        </p:nvSpPr>
        <p:spPr>
          <a:xfrm>
            <a:off x="1" y="2683240"/>
            <a:ext cx="7929797" cy="4174760"/>
          </a:xfrm>
          <a:custGeom>
            <a:avLst/>
            <a:gdLst>
              <a:gd name="connsiteX0" fmla="*/ 0 w 7929797"/>
              <a:gd name="connsiteY0" fmla="*/ 0 h 4174760"/>
              <a:gd name="connsiteX1" fmla="*/ 7929797 w 7929797"/>
              <a:gd name="connsiteY1" fmla="*/ 0 h 4174760"/>
              <a:gd name="connsiteX2" fmla="*/ 7929797 w 7929797"/>
              <a:gd name="connsiteY2" fmla="*/ 4174760 h 4174760"/>
              <a:gd name="connsiteX3" fmla="*/ 0 w 7929797"/>
              <a:gd name="connsiteY3" fmla="*/ 4174760 h 4174760"/>
            </a:gdLst>
            <a:ahLst/>
            <a:cxnLst>
              <a:cxn ang="0">
                <a:pos x="connsiteX0" y="connsiteY0"/>
              </a:cxn>
              <a:cxn ang="0">
                <a:pos x="connsiteX1" y="connsiteY1"/>
              </a:cxn>
              <a:cxn ang="0">
                <a:pos x="connsiteX2" y="connsiteY2"/>
              </a:cxn>
              <a:cxn ang="0">
                <a:pos x="connsiteX3" y="connsiteY3"/>
              </a:cxn>
            </a:cxnLst>
            <a:rect l="l" t="t" r="r" b="b"/>
            <a:pathLst>
              <a:path w="7929797" h="4174760">
                <a:moveTo>
                  <a:pt x="0" y="0"/>
                </a:moveTo>
                <a:lnTo>
                  <a:pt x="7929797" y="0"/>
                </a:lnTo>
                <a:lnTo>
                  <a:pt x="7929797" y="4174760"/>
                </a:lnTo>
                <a:lnTo>
                  <a:pt x="0" y="4174760"/>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Tree>
    <p:extLst>
      <p:ext uri="{BB962C8B-B14F-4D97-AF65-F5344CB8AC3E}">
        <p14:creationId xmlns:p14="http://schemas.microsoft.com/office/powerpoint/2010/main" val="2222262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707EBF8-98EA-DD4E-A8A8-558B2B36C673}"/>
              </a:ext>
            </a:extLst>
          </p:cNvPr>
          <p:cNvSpPr>
            <a:spLocks noGrp="1"/>
          </p:cNvSpPr>
          <p:nvPr>
            <p:ph type="pic" sz="quarter" idx="10"/>
          </p:nvPr>
        </p:nvSpPr>
        <p:spPr>
          <a:xfrm>
            <a:off x="1" y="0"/>
            <a:ext cx="7277877" cy="4043363"/>
          </a:xfrm>
          <a:custGeom>
            <a:avLst/>
            <a:gdLst>
              <a:gd name="connsiteX0" fmla="*/ 0 w 7277877"/>
              <a:gd name="connsiteY0" fmla="*/ 0 h 4043363"/>
              <a:gd name="connsiteX1" fmla="*/ 7277877 w 7277877"/>
              <a:gd name="connsiteY1" fmla="*/ 0 h 4043363"/>
              <a:gd name="connsiteX2" fmla="*/ 7277877 w 7277877"/>
              <a:gd name="connsiteY2" fmla="*/ 4043363 h 4043363"/>
              <a:gd name="connsiteX3" fmla="*/ 0 w 7277877"/>
              <a:gd name="connsiteY3" fmla="*/ 4043363 h 4043363"/>
            </a:gdLst>
            <a:ahLst/>
            <a:cxnLst>
              <a:cxn ang="0">
                <a:pos x="connsiteX0" y="connsiteY0"/>
              </a:cxn>
              <a:cxn ang="0">
                <a:pos x="connsiteX1" y="connsiteY1"/>
              </a:cxn>
              <a:cxn ang="0">
                <a:pos x="connsiteX2" y="connsiteY2"/>
              </a:cxn>
              <a:cxn ang="0">
                <a:pos x="connsiteX3" y="connsiteY3"/>
              </a:cxn>
            </a:cxnLst>
            <a:rect l="l" t="t" r="r" b="b"/>
            <a:pathLst>
              <a:path w="7277877" h="4043363">
                <a:moveTo>
                  <a:pt x="0" y="0"/>
                </a:moveTo>
                <a:lnTo>
                  <a:pt x="7277877" y="0"/>
                </a:lnTo>
                <a:lnTo>
                  <a:pt x="7277877" y="4043363"/>
                </a:lnTo>
                <a:lnTo>
                  <a:pt x="0" y="4043363"/>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Tree>
    <p:extLst>
      <p:ext uri="{BB962C8B-B14F-4D97-AF65-F5344CB8AC3E}">
        <p14:creationId xmlns:p14="http://schemas.microsoft.com/office/powerpoint/2010/main" val="1329012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3F4ED8E-3078-AF4C-AD19-2083219CC602}"/>
              </a:ext>
            </a:extLst>
          </p:cNvPr>
          <p:cNvSpPr>
            <a:spLocks noGrp="1"/>
          </p:cNvSpPr>
          <p:nvPr>
            <p:ph type="pic" sz="quarter" idx="10"/>
          </p:nvPr>
        </p:nvSpPr>
        <p:spPr>
          <a:xfrm>
            <a:off x="4572000" y="2979966"/>
            <a:ext cx="4381500" cy="3878034"/>
          </a:xfrm>
          <a:custGeom>
            <a:avLst/>
            <a:gdLst>
              <a:gd name="connsiteX0" fmla="*/ 0 w 4381500"/>
              <a:gd name="connsiteY0" fmla="*/ 0 h 3878034"/>
              <a:gd name="connsiteX1" fmla="*/ 4381500 w 4381500"/>
              <a:gd name="connsiteY1" fmla="*/ 0 h 3878034"/>
              <a:gd name="connsiteX2" fmla="*/ 4381500 w 4381500"/>
              <a:gd name="connsiteY2" fmla="*/ 3878034 h 3878034"/>
              <a:gd name="connsiteX3" fmla="*/ 0 w 4381500"/>
              <a:gd name="connsiteY3" fmla="*/ 3878034 h 3878034"/>
            </a:gdLst>
            <a:ahLst/>
            <a:cxnLst>
              <a:cxn ang="0">
                <a:pos x="connsiteX0" y="connsiteY0"/>
              </a:cxn>
              <a:cxn ang="0">
                <a:pos x="connsiteX1" y="connsiteY1"/>
              </a:cxn>
              <a:cxn ang="0">
                <a:pos x="connsiteX2" y="connsiteY2"/>
              </a:cxn>
              <a:cxn ang="0">
                <a:pos x="connsiteX3" y="connsiteY3"/>
              </a:cxn>
            </a:cxnLst>
            <a:rect l="l" t="t" r="r" b="b"/>
            <a:pathLst>
              <a:path w="4381500" h="3878034">
                <a:moveTo>
                  <a:pt x="0" y="0"/>
                </a:moveTo>
                <a:lnTo>
                  <a:pt x="4381500" y="0"/>
                </a:lnTo>
                <a:lnTo>
                  <a:pt x="4381500" y="3878034"/>
                </a:lnTo>
                <a:lnTo>
                  <a:pt x="0" y="3878034"/>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Tree>
    <p:extLst>
      <p:ext uri="{BB962C8B-B14F-4D97-AF65-F5344CB8AC3E}">
        <p14:creationId xmlns:p14="http://schemas.microsoft.com/office/powerpoint/2010/main" val="3856254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5A9D01B-EB42-2942-8898-DCDCC78D5F8E}"/>
              </a:ext>
            </a:extLst>
          </p:cNvPr>
          <p:cNvSpPr>
            <a:spLocks noGrp="1"/>
          </p:cNvSpPr>
          <p:nvPr>
            <p:ph type="pic" sz="quarter" idx="10"/>
          </p:nvPr>
        </p:nvSpPr>
        <p:spPr>
          <a:xfrm>
            <a:off x="4169344" y="2530930"/>
            <a:ext cx="8022657" cy="4327070"/>
          </a:xfrm>
          <a:custGeom>
            <a:avLst/>
            <a:gdLst>
              <a:gd name="connsiteX0" fmla="*/ 0 w 8022657"/>
              <a:gd name="connsiteY0" fmla="*/ 0 h 4327070"/>
              <a:gd name="connsiteX1" fmla="*/ 8022657 w 8022657"/>
              <a:gd name="connsiteY1" fmla="*/ 0 h 4327070"/>
              <a:gd name="connsiteX2" fmla="*/ 8022657 w 8022657"/>
              <a:gd name="connsiteY2" fmla="*/ 4327070 h 4327070"/>
              <a:gd name="connsiteX3" fmla="*/ 0 w 8022657"/>
              <a:gd name="connsiteY3" fmla="*/ 4327070 h 4327070"/>
            </a:gdLst>
            <a:ahLst/>
            <a:cxnLst>
              <a:cxn ang="0">
                <a:pos x="connsiteX0" y="connsiteY0"/>
              </a:cxn>
              <a:cxn ang="0">
                <a:pos x="connsiteX1" y="connsiteY1"/>
              </a:cxn>
              <a:cxn ang="0">
                <a:pos x="connsiteX2" y="connsiteY2"/>
              </a:cxn>
              <a:cxn ang="0">
                <a:pos x="connsiteX3" y="connsiteY3"/>
              </a:cxn>
            </a:cxnLst>
            <a:rect l="l" t="t" r="r" b="b"/>
            <a:pathLst>
              <a:path w="8022657" h="4327070">
                <a:moveTo>
                  <a:pt x="0" y="0"/>
                </a:moveTo>
                <a:lnTo>
                  <a:pt x="8022657" y="0"/>
                </a:lnTo>
                <a:lnTo>
                  <a:pt x="8022657" y="4327070"/>
                </a:lnTo>
                <a:lnTo>
                  <a:pt x="0" y="4327070"/>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Tree>
    <p:extLst>
      <p:ext uri="{BB962C8B-B14F-4D97-AF65-F5344CB8AC3E}">
        <p14:creationId xmlns:p14="http://schemas.microsoft.com/office/powerpoint/2010/main" val="2698627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B407FB8-6034-0347-9348-7F63848F5B15}"/>
              </a:ext>
            </a:extLst>
          </p:cNvPr>
          <p:cNvSpPr>
            <a:spLocks noGrp="1"/>
          </p:cNvSpPr>
          <p:nvPr>
            <p:ph type="pic" sz="quarter" idx="10"/>
          </p:nvPr>
        </p:nvSpPr>
        <p:spPr>
          <a:xfrm>
            <a:off x="7347857" y="0"/>
            <a:ext cx="4844143" cy="5192486"/>
          </a:xfrm>
          <a:custGeom>
            <a:avLst/>
            <a:gdLst>
              <a:gd name="connsiteX0" fmla="*/ 0 w 4844143"/>
              <a:gd name="connsiteY0" fmla="*/ 0 h 5192486"/>
              <a:gd name="connsiteX1" fmla="*/ 4844143 w 4844143"/>
              <a:gd name="connsiteY1" fmla="*/ 0 h 5192486"/>
              <a:gd name="connsiteX2" fmla="*/ 4844143 w 4844143"/>
              <a:gd name="connsiteY2" fmla="*/ 5192486 h 5192486"/>
              <a:gd name="connsiteX3" fmla="*/ 0 w 4844143"/>
              <a:gd name="connsiteY3" fmla="*/ 5192486 h 5192486"/>
            </a:gdLst>
            <a:ahLst/>
            <a:cxnLst>
              <a:cxn ang="0">
                <a:pos x="connsiteX0" y="connsiteY0"/>
              </a:cxn>
              <a:cxn ang="0">
                <a:pos x="connsiteX1" y="connsiteY1"/>
              </a:cxn>
              <a:cxn ang="0">
                <a:pos x="connsiteX2" y="connsiteY2"/>
              </a:cxn>
              <a:cxn ang="0">
                <a:pos x="connsiteX3" y="connsiteY3"/>
              </a:cxn>
            </a:cxnLst>
            <a:rect l="l" t="t" r="r" b="b"/>
            <a:pathLst>
              <a:path w="4844143" h="5192486">
                <a:moveTo>
                  <a:pt x="0" y="0"/>
                </a:moveTo>
                <a:lnTo>
                  <a:pt x="4844143" y="0"/>
                </a:lnTo>
                <a:lnTo>
                  <a:pt x="4844143" y="5192486"/>
                </a:lnTo>
                <a:lnTo>
                  <a:pt x="0" y="5192486"/>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Tree>
    <p:extLst>
      <p:ext uri="{BB962C8B-B14F-4D97-AF65-F5344CB8AC3E}">
        <p14:creationId xmlns:p14="http://schemas.microsoft.com/office/powerpoint/2010/main" val="3469915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7C1E3C34-8B5D-554A-9129-5A83F256F69D}"/>
              </a:ext>
            </a:extLst>
          </p:cNvPr>
          <p:cNvSpPr>
            <a:spLocks noGrp="1"/>
          </p:cNvSpPr>
          <p:nvPr>
            <p:ph type="pic" sz="quarter" idx="10"/>
          </p:nvPr>
        </p:nvSpPr>
        <p:spPr>
          <a:xfrm>
            <a:off x="9193593" y="3147646"/>
            <a:ext cx="2499072" cy="1574256"/>
          </a:xfrm>
          <a:custGeom>
            <a:avLst/>
            <a:gdLst>
              <a:gd name="connsiteX0" fmla="*/ 0 w 2499072"/>
              <a:gd name="connsiteY0" fmla="*/ 0 h 1574256"/>
              <a:gd name="connsiteX1" fmla="*/ 2499072 w 2499072"/>
              <a:gd name="connsiteY1" fmla="*/ 0 h 1574256"/>
              <a:gd name="connsiteX2" fmla="*/ 2499072 w 2499072"/>
              <a:gd name="connsiteY2" fmla="*/ 1574256 h 1574256"/>
              <a:gd name="connsiteX3" fmla="*/ 0 w 2499072"/>
              <a:gd name="connsiteY3" fmla="*/ 1574256 h 1574256"/>
            </a:gdLst>
            <a:ahLst/>
            <a:cxnLst>
              <a:cxn ang="0">
                <a:pos x="connsiteX0" y="connsiteY0"/>
              </a:cxn>
              <a:cxn ang="0">
                <a:pos x="connsiteX1" y="connsiteY1"/>
              </a:cxn>
              <a:cxn ang="0">
                <a:pos x="connsiteX2" y="connsiteY2"/>
              </a:cxn>
              <a:cxn ang="0">
                <a:pos x="connsiteX3" y="connsiteY3"/>
              </a:cxn>
            </a:cxnLst>
            <a:rect l="l" t="t" r="r" b="b"/>
            <a:pathLst>
              <a:path w="2499072" h="1574256">
                <a:moveTo>
                  <a:pt x="0" y="0"/>
                </a:moveTo>
                <a:lnTo>
                  <a:pt x="2499072" y="0"/>
                </a:lnTo>
                <a:lnTo>
                  <a:pt x="2499072" y="1574256"/>
                </a:lnTo>
                <a:lnTo>
                  <a:pt x="0" y="1574256"/>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13" name="Picture Placeholder 12">
            <a:extLst>
              <a:ext uri="{FF2B5EF4-FFF2-40B4-BE49-F238E27FC236}">
                <a16:creationId xmlns:a16="http://schemas.microsoft.com/office/drawing/2014/main" id="{DD1729E9-59AC-B84A-872B-33F661AF415E}"/>
              </a:ext>
            </a:extLst>
          </p:cNvPr>
          <p:cNvSpPr>
            <a:spLocks noGrp="1"/>
          </p:cNvSpPr>
          <p:nvPr>
            <p:ph type="pic" sz="quarter" idx="11"/>
          </p:nvPr>
        </p:nvSpPr>
        <p:spPr>
          <a:xfrm>
            <a:off x="6508211" y="3147646"/>
            <a:ext cx="2499072" cy="1574256"/>
          </a:xfrm>
          <a:custGeom>
            <a:avLst/>
            <a:gdLst>
              <a:gd name="connsiteX0" fmla="*/ 0 w 2499072"/>
              <a:gd name="connsiteY0" fmla="*/ 0 h 1574256"/>
              <a:gd name="connsiteX1" fmla="*/ 2499072 w 2499072"/>
              <a:gd name="connsiteY1" fmla="*/ 0 h 1574256"/>
              <a:gd name="connsiteX2" fmla="*/ 2499072 w 2499072"/>
              <a:gd name="connsiteY2" fmla="*/ 1574256 h 1574256"/>
              <a:gd name="connsiteX3" fmla="*/ 0 w 2499072"/>
              <a:gd name="connsiteY3" fmla="*/ 1574256 h 1574256"/>
            </a:gdLst>
            <a:ahLst/>
            <a:cxnLst>
              <a:cxn ang="0">
                <a:pos x="connsiteX0" y="connsiteY0"/>
              </a:cxn>
              <a:cxn ang="0">
                <a:pos x="connsiteX1" y="connsiteY1"/>
              </a:cxn>
              <a:cxn ang="0">
                <a:pos x="connsiteX2" y="connsiteY2"/>
              </a:cxn>
              <a:cxn ang="0">
                <a:pos x="connsiteX3" y="connsiteY3"/>
              </a:cxn>
            </a:cxnLst>
            <a:rect l="l" t="t" r="r" b="b"/>
            <a:pathLst>
              <a:path w="2499072" h="1574256">
                <a:moveTo>
                  <a:pt x="0" y="0"/>
                </a:moveTo>
                <a:lnTo>
                  <a:pt x="2499072" y="0"/>
                </a:lnTo>
                <a:lnTo>
                  <a:pt x="2499072" y="1574256"/>
                </a:lnTo>
                <a:lnTo>
                  <a:pt x="0" y="1574256"/>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12" name="Picture Placeholder 11">
            <a:extLst>
              <a:ext uri="{FF2B5EF4-FFF2-40B4-BE49-F238E27FC236}">
                <a16:creationId xmlns:a16="http://schemas.microsoft.com/office/drawing/2014/main" id="{2A8AAD27-09AA-B642-AEBC-AFE32F346205}"/>
              </a:ext>
            </a:extLst>
          </p:cNvPr>
          <p:cNvSpPr>
            <a:spLocks noGrp="1"/>
          </p:cNvSpPr>
          <p:nvPr>
            <p:ph type="pic" sz="quarter" idx="12"/>
          </p:nvPr>
        </p:nvSpPr>
        <p:spPr>
          <a:xfrm>
            <a:off x="3822829" y="3147646"/>
            <a:ext cx="2499072" cy="1574256"/>
          </a:xfrm>
          <a:custGeom>
            <a:avLst/>
            <a:gdLst>
              <a:gd name="connsiteX0" fmla="*/ 0 w 2499072"/>
              <a:gd name="connsiteY0" fmla="*/ 0 h 1574256"/>
              <a:gd name="connsiteX1" fmla="*/ 2499072 w 2499072"/>
              <a:gd name="connsiteY1" fmla="*/ 0 h 1574256"/>
              <a:gd name="connsiteX2" fmla="*/ 2499072 w 2499072"/>
              <a:gd name="connsiteY2" fmla="*/ 1574256 h 1574256"/>
              <a:gd name="connsiteX3" fmla="*/ 0 w 2499072"/>
              <a:gd name="connsiteY3" fmla="*/ 1574256 h 1574256"/>
            </a:gdLst>
            <a:ahLst/>
            <a:cxnLst>
              <a:cxn ang="0">
                <a:pos x="connsiteX0" y="connsiteY0"/>
              </a:cxn>
              <a:cxn ang="0">
                <a:pos x="connsiteX1" y="connsiteY1"/>
              </a:cxn>
              <a:cxn ang="0">
                <a:pos x="connsiteX2" y="connsiteY2"/>
              </a:cxn>
              <a:cxn ang="0">
                <a:pos x="connsiteX3" y="connsiteY3"/>
              </a:cxn>
            </a:cxnLst>
            <a:rect l="l" t="t" r="r" b="b"/>
            <a:pathLst>
              <a:path w="2499072" h="1574256">
                <a:moveTo>
                  <a:pt x="0" y="0"/>
                </a:moveTo>
                <a:lnTo>
                  <a:pt x="2499072" y="0"/>
                </a:lnTo>
                <a:lnTo>
                  <a:pt x="2499072" y="1574256"/>
                </a:lnTo>
                <a:lnTo>
                  <a:pt x="0" y="1574256"/>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Tree>
    <p:extLst>
      <p:ext uri="{BB962C8B-B14F-4D97-AF65-F5344CB8AC3E}">
        <p14:creationId xmlns:p14="http://schemas.microsoft.com/office/powerpoint/2010/main" val="3748310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0CD594-4BF4-D247-945B-53149C2A7F57}"/>
              </a:ext>
            </a:extLst>
          </p:cNvPr>
          <p:cNvSpPr>
            <a:spLocks noGrp="1"/>
          </p:cNvSpPr>
          <p:nvPr>
            <p:ph type="pic" sz="quarter" idx="12"/>
          </p:nvPr>
        </p:nvSpPr>
        <p:spPr>
          <a:xfrm>
            <a:off x="1321777" y="3429000"/>
            <a:ext cx="3006968" cy="2180492"/>
          </a:xfrm>
          <a:custGeom>
            <a:avLst/>
            <a:gdLst>
              <a:gd name="connsiteX0" fmla="*/ 0 w 3006968"/>
              <a:gd name="connsiteY0" fmla="*/ 0 h 2180492"/>
              <a:gd name="connsiteX1" fmla="*/ 3006968 w 3006968"/>
              <a:gd name="connsiteY1" fmla="*/ 0 h 2180492"/>
              <a:gd name="connsiteX2" fmla="*/ 3006968 w 3006968"/>
              <a:gd name="connsiteY2" fmla="*/ 2180492 h 2180492"/>
              <a:gd name="connsiteX3" fmla="*/ 0 w 3006968"/>
              <a:gd name="connsiteY3" fmla="*/ 2180492 h 2180492"/>
            </a:gdLst>
            <a:ahLst/>
            <a:cxnLst>
              <a:cxn ang="0">
                <a:pos x="connsiteX0" y="connsiteY0"/>
              </a:cxn>
              <a:cxn ang="0">
                <a:pos x="connsiteX1" y="connsiteY1"/>
              </a:cxn>
              <a:cxn ang="0">
                <a:pos x="connsiteX2" y="connsiteY2"/>
              </a:cxn>
              <a:cxn ang="0">
                <a:pos x="connsiteX3" y="connsiteY3"/>
              </a:cxn>
            </a:cxnLst>
            <a:rect l="l" t="t" r="r" b="b"/>
            <a:pathLst>
              <a:path w="3006968" h="2180492">
                <a:moveTo>
                  <a:pt x="0" y="0"/>
                </a:moveTo>
                <a:lnTo>
                  <a:pt x="3006968" y="0"/>
                </a:lnTo>
                <a:lnTo>
                  <a:pt x="3006968" y="2180492"/>
                </a:lnTo>
                <a:lnTo>
                  <a:pt x="0" y="2180492"/>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13" name="Picture Placeholder 12">
            <a:extLst>
              <a:ext uri="{FF2B5EF4-FFF2-40B4-BE49-F238E27FC236}">
                <a16:creationId xmlns:a16="http://schemas.microsoft.com/office/drawing/2014/main" id="{4D2E4736-4752-9B4E-9176-C722E984F044}"/>
              </a:ext>
            </a:extLst>
          </p:cNvPr>
          <p:cNvSpPr>
            <a:spLocks noGrp="1"/>
          </p:cNvSpPr>
          <p:nvPr>
            <p:ph type="pic" sz="quarter" idx="13"/>
          </p:nvPr>
        </p:nvSpPr>
        <p:spPr>
          <a:xfrm>
            <a:off x="4592516" y="3429000"/>
            <a:ext cx="3006968" cy="2180492"/>
          </a:xfrm>
          <a:custGeom>
            <a:avLst/>
            <a:gdLst>
              <a:gd name="connsiteX0" fmla="*/ 0 w 3006968"/>
              <a:gd name="connsiteY0" fmla="*/ 0 h 2180492"/>
              <a:gd name="connsiteX1" fmla="*/ 3006968 w 3006968"/>
              <a:gd name="connsiteY1" fmla="*/ 0 h 2180492"/>
              <a:gd name="connsiteX2" fmla="*/ 3006968 w 3006968"/>
              <a:gd name="connsiteY2" fmla="*/ 2180492 h 2180492"/>
              <a:gd name="connsiteX3" fmla="*/ 0 w 3006968"/>
              <a:gd name="connsiteY3" fmla="*/ 2180492 h 2180492"/>
            </a:gdLst>
            <a:ahLst/>
            <a:cxnLst>
              <a:cxn ang="0">
                <a:pos x="connsiteX0" y="connsiteY0"/>
              </a:cxn>
              <a:cxn ang="0">
                <a:pos x="connsiteX1" y="connsiteY1"/>
              </a:cxn>
              <a:cxn ang="0">
                <a:pos x="connsiteX2" y="connsiteY2"/>
              </a:cxn>
              <a:cxn ang="0">
                <a:pos x="connsiteX3" y="connsiteY3"/>
              </a:cxn>
            </a:cxnLst>
            <a:rect l="l" t="t" r="r" b="b"/>
            <a:pathLst>
              <a:path w="3006968" h="2180492">
                <a:moveTo>
                  <a:pt x="0" y="0"/>
                </a:moveTo>
                <a:lnTo>
                  <a:pt x="3006968" y="0"/>
                </a:lnTo>
                <a:lnTo>
                  <a:pt x="3006968" y="2180492"/>
                </a:lnTo>
                <a:lnTo>
                  <a:pt x="0" y="2180492"/>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12" name="Picture Placeholder 11">
            <a:extLst>
              <a:ext uri="{FF2B5EF4-FFF2-40B4-BE49-F238E27FC236}">
                <a16:creationId xmlns:a16="http://schemas.microsoft.com/office/drawing/2014/main" id="{72A6F9F6-9750-4C44-BECA-DF40B41539F2}"/>
              </a:ext>
            </a:extLst>
          </p:cNvPr>
          <p:cNvSpPr>
            <a:spLocks noGrp="1"/>
          </p:cNvSpPr>
          <p:nvPr>
            <p:ph type="pic" sz="quarter" idx="14"/>
          </p:nvPr>
        </p:nvSpPr>
        <p:spPr>
          <a:xfrm>
            <a:off x="7863255" y="3429000"/>
            <a:ext cx="3006968" cy="2180492"/>
          </a:xfrm>
          <a:custGeom>
            <a:avLst/>
            <a:gdLst>
              <a:gd name="connsiteX0" fmla="*/ 0 w 3006968"/>
              <a:gd name="connsiteY0" fmla="*/ 0 h 2180492"/>
              <a:gd name="connsiteX1" fmla="*/ 3006968 w 3006968"/>
              <a:gd name="connsiteY1" fmla="*/ 0 h 2180492"/>
              <a:gd name="connsiteX2" fmla="*/ 3006968 w 3006968"/>
              <a:gd name="connsiteY2" fmla="*/ 2180492 h 2180492"/>
              <a:gd name="connsiteX3" fmla="*/ 0 w 3006968"/>
              <a:gd name="connsiteY3" fmla="*/ 2180492 h 2180492"/>
            </a:gdLst>
            <a:ahLst/>
            <a:cxnLst>
              <a:cxn ang="0">
                <a:pos x="connsiteX0" y="connsiteY0"/>
              </a:cxn>
              <a:cxn ang="0">
                <a:pos x="connsiteX1" y="connsiteY1"/>
              </a:cxn>
              <a:cxn ang="0">
                <a:pos x="connsiteX2" y="connsiteY2"/>
              </a:cxn>
              <a:cxn ang="0">
                <a:pos x="connsiteX3" y="connsiteY3"/>
              </a:cxn>
            </a:cxnLst>
            <a:rect l="l" t="t" r="r" b="b"/>
            <a:pathLst>
              <a:path w="3006968" h="2180492">
                <a:moveTo>
                  <a:pt x="0" y="0"/>
                </a:moveTo>
                <a:lnTo>
                  <a:pt x="3006968" y="0"/>
                </a:lnTo>
                <a:lnTo>
                  <a:pt x="3006968" y="2180492"/>
                </a:lnTo>
                <a:lnTo>
                  <a:pt x="0" y="2180492"/>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Tree>
    <p:extLst>
      <p:ext uri="{BB962C8B-B14F-4D97-AF65-F5344CB8AC3E}">
        <p14:creationId xmlns:p14="http://schemas.microsoft.com/office/powerpoint/2010/main" val="12279272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9C4DA6-596B-0D49-855A-3D7D34951E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C71C2C-1EE9-5D45-BD8E-9DC4A69B17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EBB70-2404-7B4F-A71B-8738BE1B90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B547E9-8FF4-0E45-BE4D-AD06A7E70706}" type="datetimeFigureOut">
              <a:t>12/10/20</a:t>
            </a:fld>
            <a:endParaRPr lang="en-US"/>
          </a:p>
        </p:txBody>
      </p:sp>
      <p:sp>
        <p:nvSpPr>
          <p:cNvPr id="5" name="Footer Placeholder 4">
            <a:extLst>
              <a:ext uri="{FF2B5EF4-FFF2-40B4-BE49-F238E27FC236}">
                <a16:creationId xmlns:a16="http://schemas.microsoft.com/office/drawing/2014/main" id="{E39D2906-F73F-BE43-AAE9-1975EC177A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C63191-5A63-0048-96C3-81CFD4FA55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AC605A-D72D-5F40-BB9B-75895340FEE8}" type="slidenum">
              <a:t>‹#›</a:t>
            </a:fld>
            <a:endParaRPr lang="en-US"/>
          </a:p>
        </p:txBody>
      </p:sp>
    </p:spTree>
    <p:extLst>
      <p:ext uri="{BB962C8B-B14F-4D97-AF65-F5344CB8AC3E}">
        <p14:creationId xmlns:p14="http://schemas.microsoft.com/office/powerpoint/2010/main" val="405587793"/>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6" r:id="rId20"/>
    <p:sldLayoutId id="2147483677" r:id="rId21"/>
    <p:sldLayoutId id="2147483678" r:id="rId22"/>
    <p:sldLayoutId id="2147483679" r:id="rId23"/>
    <p:sldLayoutId id="2147483680" r:id="rId24"/>
    <p:sldLayoutId id="2147483681" r:id="rId25"/>
    <p:sldLayoutId id="2147483682" r:id="rId26"/>
    <p:sldLayoutId id="2147483683"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8.xml"/><Relationship Id="rId6" Type="http://schemas.openxmlformats.org/officeDocument/2006/relationships/image" Target="../media/image17.jpeg"/><Relationship Id="rId5" Type="http://schemas.openxmlformats.org/officeDocument/2006/relationships/image" Target="../media/image16.jp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6.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6.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hỗ dành sẵn cho Hình ảnh 7" descr="Ảnh có chứa người, nắm giữ, đen, tay&#10;&#10;Mô tả được tạo tự động">
            <a:extLst>
              <a:ext uri="{FF2B5EF4-FFF2-40B4-BE49-F238E27FC236}">
                <a16:creationId xmlns:a16="http://schemas.microsoft.com/office/drawing/2014/main" id="{E487BFC5-16A0-4CC0-846B-48D3D1900BE5}"/>
              </a:ext>
            </a:extLst>
          </p:cNvPr>
          <p:cNvPicPr>
            <a:picLocks noGrp="1" noChangeAspect="1"/>
          </p:cNvPicPr>
          <p:nvPr>
            <p:ph type="pic" sz="quarter" idx="11"/>
          </p:nvPr>
        </p:nvPicPr>
        <p:blipFill rotWithShape="1">
          <a:blip r:embed="rId2"/>
          <a:srcRect l="44830" t="8568" r="12025" b="389"/>
          <a:stretch/>
        </p:blipFill>
        <p:spPr>
          <a:xfrm>
            <a:off x="8677225" y="3117952"/>
            <a:ext cx="2340807" cy="3082350"/>
          </a:xfrm>
        </p:spPr>
      </p:pic>
      <p:sp>
        <p:nvSpPr>
          <p:cNvPr id="29" name="Freeform 28">
            <a:extLst>
              <a:ext uri="{FF2B5EF4-FFF2-40B4-BE49-F238E27FC236}">
                <a16:creationId xmlns:a16="http://schemas.microsoft.com/office/drawing/2014/main" id="{3E99DB8E-9E6B-E740-BE68-D6EA3FA1A020}"/>
              </a:ext>
            </a:extLst>
          </p:cNvPr>
          <p:cNvSpPr/>
          <p:nvPr/>
        </p:nvSpPr>
        <p:spPr>
          <a:xfrm>
            <a:off x="3497444" y="1105523"/>
            <a:ext cx="2323476" cy="4646952"/>
          </a:xfrm>
          <a:custGeom>
            <a:avLst/>
            <a:gdLst>
              <a:gd name="connsiteX0" fmla="*/ 2323476 w 2323476"/>
              <a:gd name="connsiteY0" fmla="*/ 0 h 4646952"/>
              <a:gd name="connsiteX1" fmla="*/ 2323476 w 2323476"/>
              <a:gd name="connsiteY1" fmla="*/ 4646952 h 4646952"/>
              <a:gd name="connsiteX2" fmla="*/ 0 w 2323476"/>
              <a:gd name="connsiteY2" fmla="*/ 2323476 h 4646952"/>
              <a:gd name="connsiteX3" fmla="*/ 2323476 w 2323476"/>
              <a:gd name="connsiteY3" fmla="*/ 0 h 4646952"/>
            </a:gdLst>
            <a:ahLst/>
            <a:cxnLst>
              <a:cxn ang="0">
                <a:pos x="connsiteX0" y="connsiteY0"/>
              </a:cxn>
              <a:cxn ang="0">
                <a:pos x="connsiteX1" y="connsiteY1"/>
              </a:cxn>
              <a:cxn ang="0">
                <a:pos x="connsiteX2" y="connsiteY2"/>
              </a:cxn>
              <a:cxn ang="0">
                <a:pos x="connsiteX3" y="connsiteY3"/>
              </a:cxn>
            </a:cxnLst>
            <a:rect l="l" t="t" r="r" b="b"/>
            <a:pathLst>
              <a:path w="2323476" h="4646952">
                <a:moveTo>
                  <a:pt x="2323476" y="0"/>
                </a:moveTo>
                <a:lnTo>
                  <a:pt x="2323476" y="4646952"/>
                </a:lnTo>
                <a:cubicBezTo>
                  <a:pt x="1040256" y="4646952"/>
                  <a:pt x="0" y="3606696"/>
                  <a:pt x="0" y="2323476"/>
                </a:cubicBezTo>
                <a:cubicBezTo>
                  <a:pt x="0" y="1040256"/>
                  <a:pt x="1040256" y="0"/>
                  <a:pt x="232347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a:extLst>
              <a:ext uri="{FF2B5EF4-FFF2-40B4-BE49-F238E27FC236}">
                <a16:creationId xmlns:a16="http://schemas.microsoft.com/office/drawing/2014/main" id="{9F7BF360-D1FB-6B44-8AB5-DCAE4B882D40}"/>
              </a:ext>
            </a:extLst>
          </p:cNvPr>
          <p:cNvSpPr/>
          <p:nvPr/>
        </p:nvSpPr>
        <p:spPr>
          <a:xfrm rot="10800000">
            <a:off x="1173968" y="1105523"/>
            <a:ext cx="2323476" cy="4646952"/>
          </a:xfrm>
          <a:custGeom>
            <a:avLst/>
            <a:gdLst>
              <a:gd name="connsiteX0" fmla="*/ 2323476 w 2323476"/>
              <a:gd name="connsiteY0" fmla="*/ 0 h 4646952"/>
              <a:gd name="connsiteX1" fmla="*/ 2323476 w 2323476"/>
              <a:gd name="connsiteY1" fmla="*/ 136787 h 4646952"/>
              <a:gd name="connsiteX2" fmla="*/ 136786 w 2323476"/>
              <a:gd name="connsiteY2" fmla="*/ 2323477 h 4646952"/>
              <a:gd name="connsiteX3" fmla="*/ 2323476 w 2323476"/>
              <a:gd name="connsiteY3" fmla="*/ 4510167 h 4646952"/>
              <a:gd name="connsiteX4" fmla="*/ 2323476 w 2323476"/>
              <a:gd name="connsiteY4" fmla="*/ 4646952 h 4646952"/>
              <a:gd name="connsiteX5" fmla="*/ 0 w 2323476"/>
              <a:gd name="connsiteY5" fmla="*/ 2323476 h 4646952"/>
              <a:gd name="connsiteX6" fmla="*/ 2323476 w 2323476"/>
              <a:gd name="connsiteY6" fmla="*/ 0 h 464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3476" h="4646952">
                <a:moveTo>
                  <a:pt x="2323476" y="0"/>
                </a:moveTo>
                <a:lnTo>
                  <a:pt x="2323476" y="136787"/>
                </a:lnTo>
                <a:cubicBezTo>
                  <a:pt x="1115801" y="136787"/>
                  <a:pt x="136786" y="1115802"/>
                  <a:pt x="136786" y="2323477"/>
                </a:cubicBezTo>
                <a:cubicBezTo>
                  <a:pt x="136786" y="3531152"/>
                  <a:pt x="1115801" y="4510167"/>
                  <a:pt x="2323476" y="4510167"/>
                </a:cubicBezTo>
                <a:lnTo>
                  <a:pt x="2323476" y="4646952"/>
                </a:lnTo>
                <a:cubicBezTo>
                  <a:pt x="1040256" y="4646952"/>
                  <a:pt x="0" y="3606696"/>
                  <a:pt x="0" y="2323476"/>
                </a:cubicBezTo>
                <a:cubicBezTo>
                  <a:pt x="0" y="1040256"/>
                  <a:pt x="1040256" y="0"/>
                  <a:pt x="232347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46164ED-7F94-054C-A754-0FF559F5900E}"/>
              </a:ext>
            </a:extLst>
          </p:cNvPr>
          <p:cNvSpPr/>
          <p:nvPr/>
        </p:nvSpPr>
        <p:spPr>
          <a:xfrm>
            <a:off x="6279718" y="1026169"/>
            <a:ext cx="6527800" cy="1015663"/>
          </a:xfrm>
          <a:prstGeom prst="rect">
            <a:avLst/>
          </a:prstGeom>
        </p:spPr>
        <p:txBody>
          <a:bodyPr wrap="square">
            <a:spAutoFit/>
          </a:bodyPr>
          <a:lstStyle/>
          <a:p>
            <a:r>
              <a:rPr lang="en-US" sz="6000" b="1" spc="300">
                <a:solidFill>
                  <a:schemeClr val="tx1">
                    <a:lumMod val="85000"/>
                    <a:lumOff val="15000"/>
                  </a:schemeClr>
                </a:solidFill>
                <a:latin typeface="Roboto" panose="02000000000000000000" pitchFamily="2" charset="0"/>
                <a:ea typeface="Roboto" panose="02000000000000000000" pitchFamily="2" charset="0"/>
                <a:cs typeface="Poppins" pitchFamily="2" charset="77"/>
              </a:rPr>
              <a:t>SMART DOOR</a:t>
            </a:r>
          </a:p>
        </p:txBody>
      </p:sp>
      <p:sp>
        <p:nvSpPr>
          <p:cNvPr id="28" name="Freeform 27">
            <a:extLst>
              <a:ext uri="{FF2B5EF4-FFF2-40B4-BE49-F238E27FC236}">
                <a16:creationId xmlns:a16="http://schemas.microsoft.com/office/drawing/2014/main" id="{205DBF64-D83B-F44F-9A38-EDDE21B0CE6A}"/>
              </a:ext>
            </a:extLst>
          </p:cNvPr>
          <p:cNvSpPr/>
          <p:nvPr/>
        </p:nvSpPr>
        <p:spPr>
          <a:xfrm rot="10800000">
            <a:off x="10135487" y="4435213"/>
            <a:ext cx="882545" cy="1765090"/>
          </a:xfrm>
          <a:custGeom>
            <a:avLst/>
            <a:gdLst>
              <a:gd name="connsiteX0" fmla="*/ 2323476 w 2323476"/>
              <a:gd name="connsiteY0" fmla="*/ 0 h 4646952"/>
              <a:gd name="connsiteX1" fmla="*/ 2323476 w 2323476"/>
              <a:gd name="connsiteY1" fmla="*/ 4646952 h 4646952"/>
              <a:gd name="connsiteX2" fmla="*/ 0 w 2323476"/>
              <a:gd name="connsiteY2" fmla="*/ 2323476 h 4646952"/>
              <a:gd name="connsiteX3" fmla="*/ 2323476 w 2323476"/>
              <a:gd name="connsiteY3" fmla="*/ 0 h 4646952"/>
            </a:gdLst>
            <a:ahLst/>
            <a:cxnLst>
              <a:cxn ang="0">
                <a:pos x="connsiteX0" y="connsiteY0"/>
              </a:cxn>
              <a:cxn ang="0">
                <a:pos x="connsiteX1" y="connsiteY1"/>
              </a:cxn>
              <a:cxn ang="0">
                <a:pos x="connsiteX2" y="connsiteY2"/>
              </a:cxn>
              <a:cxn ang="0">
                <a:pos x="connsiteX3" y="connsiteY3"/>
              </a:cxn>
            </a:cxnLst>
            <a:rect l="l" t="t" r="r" b="b"/>
            <a:pathLst>
              <a:path w="2323476" h="4646952">
                <a:moveTo>
                  <a:pt x="2323476" y="0"/>
                </a:moveTo>
                <a:lnTo>
                  <a:pt x="2323476" y="4646952"/>
                </a:lnTo>
                <a:cubicBezTo>
                  <a:pt x="1040256" y="4646952"/>
                  <a:pt x="0" y="3606696"/>
                  <a:pt x="0" y="2323476"/>
                </a:cubicBezTo>
                <a:cubicBezTo>
                  <a:pt x="0" y="1040256"/>
                  <a:pt x="1040256" y="0"/>
                  <a:pt x="2323476" y="0"/>
                </a:cubicBez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8559610-2162-CD4E-8CB7-DC9D69931864}"/>
              </a:ext>
            </a:extLst>
          </p:cNvPr>
          <p:cNvSpPr/>
          <p:nvPr/>
        </p:nvSpPr>
        <p:spPr>
          <a:xfrm>
            <a:off x="6371082" y="2029533"/>
            <a:ext cx="5173290" cy="738664"/>
          </a:xfrm>
          <a:prstGeom prst="rect">
            <a:avLst/>
          </a:prstGeom>
        </p:spPr>
        <p:txBody>
          <a:bodyPr wrap="square">
            <a:spAutoFit/>
          </a:bodyPr>
          <a:lstStyle/>
          <a:p>
            <a:r>
              <a:rPr lang="en-US" sz="1400"/>
              <a:t>Lecturer</a:t>
            </a:r>
            <a:r>
              <a:rPr lang="vi-VN" sz="1400"/>
              <a:t> : </a:t>
            </a:r>
            <a:r>
              <a:rPr lang="vi-VN" sz="1400" b="1"/>
              <a:t>Lê Trung Quân</a:t>
            </a:r>
            <a:endParaRPr lang="en-US" sz="1400"/>
          </a:p>
          <a:p>
            <a:r>
              <a:rPr lang="vi-VN" sz="1400"/>
              <a:t>Course:  Advanced Internet of Things Technologies</a:t>
            </a:r>
            <a:endParaRPr lang="en-US" sz="1400"/>
          </a:p>
          <a:p>
            <a:r>
              <a:rPr lang="vi-VN" sz="1400" b="1"/>
              <a:t>NT532.L11.MMCL</a:t>
            </a:r>
            <a:endParaRPr lang="en-US" sz="1400"/>
          </a:p>
        </p:txBody>
      </p:sp>
      <p:pic>
        <p:nvPicPr>
          <p:cNvPr id="6" name="Chỗ dành sẵn cho Hình ảnh 5">
            <a:extLst>
              <a:ext uri="{FF2B5EF4-FFF2-40B4-BE49-F238E27FC236}">
                <a16:creationId xmlns:a16="http://schemas.microsoft.com/office/drawing/2014/main" id="{380453CA-9549-4362-879C-7C5901D58263}"/>
              </a:ext>
            </a:extLst>
          </p:cNvPr>
          <p:cNvPicPr>
            <a:picLocks noGrp="1" noChangeAspect="1"/>
          </p:cNvPicPr>
          <p:nvPr>
            <p:ph type="pic" sz="quarter" idx="10"/>
          </p:nvPr>
        </p:nvPicPr>
        <p:blipFill rotWithShape="1">
          <a:blip r:embed="rId3"/>
          <a:srcRect l="6885" t="11012" r="6885" b="2726"/>
          <a:stretch/>
        </p:blipFill>
        <p:spPr>
          <a:xfrm>
            <a:off x="1450349" y="1381905"/>
            <a:ext cx="4094190" cy="4094190"/>
          </a:xfrm>
        </p:spPr>
      </p:pic>
      <p:sp>
        <p:nvSpPr>
          <p:cNvPr id="10" name="Rectangle 33">
            <a:extLst>
              <a:ext uri="{FF2B5EF4-FFF2-40B4-BE49-F238E27FC236}">
                <a16:creationId xmlns:a16="http://schemas.microsoft.com/office/drawing/2014/main" id="{493577EB-F6C6-4904-9E6D-8A0ABA8D642F}"/>
              </a:ext>
            </a:extLst>
          </p:cNvPr>
          <p:cNvSpPr/>
          <p:nvPr/>
        </p:nvSpPr>
        <p:spPr>
          <a:xfrm>
            <a:off x="6353749" y="2863041"/>
            <a:ext cx="2397507" cy="738664"/>
          </a:xfrm>
          <a:prstGeom prst="rect">
            <a:avLst/>
          </a:prstGeom>
        </p:spPr>
        <p:txBody>
          <a:bodyPr wrap="square">
            <a:spAutoFit/>
          </a:bodyPr>
          <a:lstStyle/>
          <a:p>
            <a:r>
              <a:rPr lang="en-US" sz="1400" b="1"/>
              <a:t>Group 2</a:t>
            </a:r>
          </a:p>
          <a:p>
            <a:r>
              <a:rPr lang="en-US" sz="1400"/>
              <a:t>Võ Thanh Vân – 17521251</a:t>
            </a:r>
          </a:p>
          <a:p>
            <a:r>
              <a:rPr lang="en-US" sz="1400"/>
              <a:t>Nguyễn Trí Tâm - 17521006</a:t>
            </a:r>
          </a:p>
        </p:txBody>
      </p:sp>
    </p:spTree>
    <p:extLst>
      <p:ext uri="{BB962C8B-B14F-4D97-AF65-F5344CB8AC3E}">
        <p14:creationId xmlns:p14="http://schemas.microsoft.com/office/powerpoint/2010/main" val="275863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1180089-9E9C-8748-B0EB-4D32353A55B3}"/>
              </a:ext>
            </a:extLst>
          </p:cNvPr>
          <p:cNvSpPr/>
          <p:nvPr/>
        </p:nvSpPr>
        <p:spPr>
          <a:xfrm>
            <a:off x="7102928" y="5649685"/>
            <a:ext cx="5089072" cy="4898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6">
            <a:extLst>
              <a:ext uri="{FF2B5EF4-FFF2-40B4-BE49-F238E27FC236}">
                <a16:creationId xmlns:a16="http://schemas.microsoft.com/office/drawing/2014/main" id="{C1E3B834-CC40-4CB3-ABE9-D24DD6A10CE2}"/>
              </a:ext>
            </a:extLst>
          </p:cNvPr>
          <p:cNvSpPr/>
          <p:nvPr/>
        </p:nvSpPr>
        <p:spPr>
          <a:xfrm>
            <a:off x="502865" y="393207"/>
            <a:ext cx="4811842" cy="9998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
            <a:extLst>
              <a:ext uri="{FF2B5EF4-FFF2-40B4-BE49-F238E27FC236}">
                <a16:creationId xmlns:a16="http://schemas.microsoft.com/office/drawing/2014/main" id="{B7EE7734-D09A-4D4D-B69E-8AF3EA315097}"/>
              </a:ext>
            </a:extLst>
          </p:cNvPr>
          <p:cNvSpPr/>
          <p:nvPr/>
        </p:nvSpPr>
        <p:spPr>
          <a:xfrm>
            <a:off x="1200131" y="600742"/>
            <a:ext cx="3693602" cy="584775"/>
          </a:xfrm>
          <a:prstGeom prst="rect">
            <a:avLst/>
          </a:prstGeom>
        </p:spPr>
        <p:txBody>
          <a:bodyPr wrap="square">
            <a:spAutoFit/>
          </a:bodyPr>
          <a:lstStyle/>
          <a:p>
            <a:r>
              <a:rPr lang="en-US" sz="3200" b="1">
                <a:solidFill>
                  <a:schemeClr val="bg1"/>
                </a:solidFill>
                <a:latin typeface="Roboto" panose="02000000000000000000" pitchFamily="2" charset="0"/>
                <a:ea typeface="Roboto" panose="02000000000000000000" pitchFamily="2" charset="0"/>
              </a:rPr>
              <a:t>MODULE RELAY</a:t>
            </a:r>
          </a:p>
        </p:txBody>
      </p:sp>
      <p:sp>
        <p:nvSpPr>
          <p:cNvPr id="2" name="Hộp Văn bản 1">
            <a:extLst>
              <a:ext uri="{FF2B5EF4-FFF2-40B4-BE49-F238E27FC236}">
                <a16:creationId xmlns:a16="http://schemas.microsoft.com/office/drawing/2014/main" id="{5E42ACA7-04C4-488D-AF08-A3E6131E7ED9}"/>
              </a:ext>
            </a:extLst>
          </p:cNvPr>
          <p:cNvSpPr txBox="1"/>
          <p:nvPr/>
        </p:nvSpPr>
        <p:spPr>
          <a:xfrm>
            <a:off x="502865" y="2171478"/>
            <a:ext cx="6295868" cy="1754326"/>
          </a:xfrm>
          <a:prstGeom prst="rect">
            <a:avLst/>
          </a:prstGeom>
          <a:noFill/>
        </p:spPr>
        <p:txBody>
          <a:bodyPr wrap="square" rtlCol="0">
            <a:spAutoFit/>
          </a:bodyPr>
          <a:lstStyle/>
          <a:p>
            <a:pPr marL="285750" lvl="0" indent="-285750">
              <a:buFont typeface="Arial" panose="020B0604020202020204" pitchFamily="34" charset="0"/>
              <a:buChar char="•"/>
            </a:pPr>
            <a:r>
              <a:rPr lang="en-US"/>
              <a:t>Trigger Voltage (Voltage across coil) : </a:t>
            </a:r>
            <a:r>
              <a:rPr lang="en-US" b="1"/>
              <a:t>5V</a:t>
            </a:r>
            <a:r>
              <a:rPr lang="en-US"/>
              <a:t> DC.</a:t>
            </a:r>
          </a:p>
          <a:p>
            <a:pPr marL="285750" lvl="0" indent="-285750">
              <a:buFont typeface="Arial" panose="020B0604020202020204" pitchFamily="34" charset="0"/>
              <a:buChar char="•"/>
            </a:pPr>
            <a:r>
              <a:rPr lang="en-US"/>
              <a:t>Trigger Current (Nominal current) : 70mA.</a:t>
            </a:r>
          </a:p>
          <a:p>
            <a:pPr marL="285750" lvl="0" indent="-285750">
              <a:buFont typeface="Arial" panose="020B0604020202020204" pitchFamily="34" charset="0"/>
              <a:buChar char="•"/>
            </a:pPr>
            <a:r>
              <a:rPr lang="en-US"/>
              <a:t>Maximum AC load current: 10A @ 250/125V AC.</a:t>
            </a:r>
          </a:p>
          <a:p>
            <a:pPr marL="285750" lvl="0" indent="-285750">
              <a:buFont typeface="Arial" panose="020B0604020202020204" pitchFamily="34" charset="0"/>
              <a:buChar char="•"/>
            </a:pPr>
            <a:r>
              <a:rPr lang="en-US"/>
              <a:t>Maximum DC load current: 10A @ 30/28V DC.</a:t>
            </a:r>
          </a:p>
          <a:p>
            <a:pPr marL="285750" lvl="0" indent="-285750">
              <a:buFont typeface="Arial" panose="020B0604020202020204" pitchFamily="34" charset="0"/>
              <a:buChar char="•"/>
            </a:pPr>
            <a:r>
              <a:rPr lang="en-US"/>
              <a:t>Compact 5-pin configuration with plastic moulding.</a:t>
            </a:r>
          </a:p>
          <a:p>
            <a:pPr marL="285750" lvl="0" indent="-285750">
              <a:buFont typeface="Arial" panose="020B0604020202020204" pitchFamily="34" charset="0"/>
              <a:buChar char="•"/>
            </a:pPr>
            <a:r>
              <a:rPr lang="en-US"/>
              <a:t>Operating time: 10msec Release time: 5msec.</a:t>
            </a:r>
          </a:p>
        </p:txBody>
      </p:sp>
      <p:sp>
        <p:nvSpPr>
          <p:cNvPr id="6" name="Hình chữ nhật 5">
            <a:extLst>
              <a:ext uri="{FF2B5EF4-FFF2-40B4-BE49-F238E27FC236}">
                <a16:creationId xmlns:a16="http://schemas.microsoft.com/office/drawing/2014/main" id="{6173DD75-1A20-435D-BC12-860440F46B3A}"/>
              </a:ext>
            </a:extLst>
          </p:cNvPr>
          <p:cNvSpPr/>
          <p:nvPr/>
        </p:nvSpPr>
        <p:spPr>
          <a:xfrm>
            <a:off x="6798733" y="211667"/>
            <a:ext cx="2032000" cy="149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hỗ dành sẵn cho Hình ảnh 10" descr="Module Relay 1 kênh 5V">
            <a:extLst>
              <a:ext uri="{FF2B5EF4-FFF2-40B4-BE49-F238E27FC236}">
                <a16:creationId xmlns:a16="http://schemas.microsoft.com/office/drawing/2014/main" id="{F9D2C7C8-F4A8-404D-BB12-C1537B00CA2C}"/>
              </a:ext>
            </a:extLst>
          </p:cNvPr>
          <p:cNvPicPr>
            <a:picLocks noGrp="1"/>
          </p:cNvPicPr>
          <p:nvPr>
            <p:ph type="pic" sz="quarter" idx="10"/>
          </p:nvPr>
        </p:nvPicPr>
        <p:blipFill>
          <a:blip r:embed="rId2" cstate="print">
            <a:extLst>
              <a:ext uri="{28A0092B-C50C-407E-A947-70E740481C1C}">
                <a14:useLocalDpi xmlns:a14="http://schemas.microsoft.com/office/drawing/2010/main" val="0"/>
              </a:ext>
            </a:extLst>
          </a:blip>
          <a:srcRect l="3363" r="3363"/>
          <a:stretch>
            <a:fillRect/>
          </a:stretch>
        </p:blipFill>
        <p:spPr bwMode="auto">
          <a:xfrm>
            <a:off x="7347857" y="600742"/>
            <a:ext cx="4844143" cy="5192486"/>
          </a:xfrm>
          <a:prstGeom prst="rect">
            <a:avLst/>
          </a:prstGeom>
          <a:noFill/>
          <a:ln>
            <a:noFill/>
          </a:ln>
        </p:spPr>
      </p:pic>
    </p:spTree>
    <p:extLst>
      <p:ext uri="{BB962C8B-B14F-4D97-AF65-F5344CB8AC3E}">
        <p14:creationId xmlns:p14="http://schemas.microsoft.com/office/powerpoint/2010/main" val="1912609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DE89743-B400-FA4D-8D21-542555629479}"/>
              </a:ext>
            </a:extLst>
          </p:cNvPr>
          <p:cNvSpPr/>
          <p:nvPr/>
        </p:nvSpPr>
        <p:spPr>
          <a:xfrm>
            <a:off x="0" y="0"/>
            <a:ext cx="524694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AB40DEF-4FA8-CB46-BCBB-2691751D292D}"/>
              </a:ext>
            </a:extLst>
          </p:cNvPr>
          <p:cNvSpPr/>
          <p:nvPr/>
        </p:nvSpPr>
        <p:spPr>
          <a:xfrm>
            <a:off x="6096000" y="2789874"/>
            <a:ext cx="5901267" cy="1107996"/>
          </a:xfrm>
          <a:prstGeom prst="rect">
            <a:avLst/>
          </a:prstGeom>
        </p:spPr>
        <p:txBody>
          <a:bodyPr wrap="square">
            <a:spAutoFit/>
          </a:bodyPr>
          <a:lstStyle/>
          <a:p>
            <a:r>
              <a:rPr lang="en-US" sz="6600" b="1">
                <a:solidFill>
                  <a:schemeClr val="tx1">
                    <a:lumMod val="85000"/>
                    <a:lumOff val="15000"/>
                  </a:schemeClr>
                </a:solidFill>
                <a:latin typeface="Roboto" panose="02000000000000000000" pitchFamily="2" charset="0"/>
                <a:ea typeface="Roboto" panose="02000000000000000000" pitchFamily="2" charset="0"/>
              </a:rPr>
              <a:t>SOFTWARE</a:t>
            </a:r>
          </a:p>
        </p:txBody>
      </p:sp>
      <p:pic>
        <p:nvPicPr>
          <p:cNvPr id="5122" name="Picture 2" descr="Types of computer software | Artibeus IT Support">
            <a:extLst>
              <a:ext uri="{FF2B5EF4-FFF2-40B4-BE49-F238E27FC236}">
                <a16:creationId xmlns:a16="http://schemas.microsoft.com/office/drawing/2014/main" id="{69DD1E2F-8613-47CF-B844-5D1389F1E1CF}"/>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l="21991" r="21991"/>
          <a:stretch>
            <a:fillRect/>
          </a:stretch>
        </p:blipFill>
        <p:spPr bwMode="auto">
          <a:xfrm>
            <a:off x="566197" y="654142"/>
            <a:ext cx="4680747" cy="5549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1633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7112582-08F1-B946-A62E-D7F3F4D7DDCE}"/>
              </a:ext>
            </a:extLst>
          </p:cNvPr>
          <p:cNvSpPr/>
          <p:nvPr/>
        </p:nvSpPr>
        <p:spPr>
          <a:xfrm>
            <a:off x="1509345" y="1850725"/>
            <a:ext cx="8868508" cy="41897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852905D-7900-2F40-97C1-4749687C0D71}"/>
              </a:ext>
            </a:extLst>
          </p:cNvPr>
          <p:cNvSpPr/>
          <p:nvPr/>
        </p:nvSpPr>
        <p:spPr>
          <a:xfrm>
            <a:off x="3136009" y="840992"/>
            <a:ext cx="6540260" cy="707886"/>
          </a:xfrm>
          <a:prstGeom prst="rect">
            <a:avLst/>
          </a:prstGeom>
        </p:spPr>
        <p:txBody>
          <a:bodyPr wrap="square">
            <a:spAutoFit/>
          </a:bodyPr>
          <a:lstStyle/>
          <a:p>
            <a:r>
              <a:rPr lang="en-US" sz="4000" b="1" i="0" u="none" strike="noStrike">
                <a:solidFill>
                  <a:schemeClr val="tx1">
                    <a:lumMod val="85000"/>
                    <a:lumOff val="15000"/>
                  </a:schemeClr>
                </a:solidFill>
                <a:effectLst/>
                <a:latin typeface="Roboto" panose="02000000000000000000" pitchFamily="2" charset="0"/>
                <a:ea typeface="Roboto" panose="02000000000000000000" pitchFamily="2" charset="0"/>
                <a:cs typeface="Poppins" pitchFamily="2" charset="77"/>
              </a:rPr>
              <a:t>IN PROJECT </a:t>
            </a:r>
            <a:r>
              <a:rPr lang="en-US" sz="4000" b="1">
                <a:solidFill>
                  <a:schemeClr val="tx1">
                    <a:lumMod val="85000"/>
                    <a:lumOff val="15000"/>
                  </a:schemeClr>
                </a:solidFill>
                <a:latin typeface="Roboto" panose="02000000000000000000" pitchFamily="2" charset="0"/>
                <a:ea typeface="Roboto" panose="02000000000000000000" pitchFamily="2" charset="0"/>
                <a:cs typeface="Poppins" pitchFamily="2" charset="77"/>
              </a:rPr>
              <a:t>WE USE</a:t>
            </a:r>
          </a:p>
        </p:txBody>
      </p:sp>
      <p:pic>
        <p:nvPicPr>
          <p:cNvPr id="9218" name="Picture 2" descr="Adafruit Logo - LogoDix">
            <a:extLst>
              <a:ext uri="{FF2B5EF4-FFF2-40B4-BE49-F238E27FC236}">
                <a16:creationId xmlns:a16="http://schemas.microsoft.com/office/drawing/2014/main" id="{E700B053-7D19-4EDD-A6B8-54D545CDFD32}"/>
              </a:ext>
            </a:extLst>
          </p:cNvPr>
          <p:cNvPicPr>
            <a:picLocks noGrp="1" noChangeAspect="1" noChangeArrowheads="1"/>
          </p:cNvPicPr>
          <p:nvPr>
            <p:ph type="pic" sz="quarter" idx="12"/>
          </p:nvPr>
        </p:nvPicPr>
        <p:blipFill rotWithShape="1">
          <a:blip r:embed="rId2">
            <a:extLst>
              <a:ext uri="{28A0092B-C50C-407E-A947-70E740481C1C}">
                <a14:useLocalDpi xmlns:a14="http://schemas.microsoft.com/office/drawing/2010/main" val="0"/>
              </a:ext>
            </a:extLst>
          </a:blip>
          <a:srcRect t="7871" b="16880"/>
          <a:stretch/>
        </p:blipFill>
        <p:spPr bwMode="auto">
          <a:xfrm>
            <a:off x="2009413" y="2217840"/>
            <a:ext cx="2498725" cy="157321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FTTT Là Gì? 04 Tính Năng Không Thể Bỏ Qua Của IFTTT">
            <a:extLst>
              <a:ext uri="{FF2B5EF4-FFF2-40B4-BE49-F238E27FC236}">
                <a16:creationId xmlns:a16="http://schemas.microsoft.com/office/drawing/2014/main" id="{87FDA8ED-804D-4C72-8020-73E4B2147A59}"/>
              </a:ext>
            </a:extLst>
          </p:cNvPr>
          <p:cNvPicPr>
            <a:picLocks noGrp="1" noChangeAspect="1" noChangeArrowheads="1"/>
          </p:cNvPicPr>
          <p:nvPr>
            <p:ph type="pic" sz="quarter" idx="11"/>
          </p:nvPr>
        </p:nvPicPr>
        <p:blipFill>
          <a:blip r:embed="rId3">
            <a:extLst>
              <a:ext uri="{28A0092B-C50C-407E-A947-70E740481C1C}">
                <a14:useLocalDpi xmlns:a14="http://schemas.microsoft.com/office/drawing/2010/main" val="0"/>
              </a:ext>
            </a:extLst>
          </a:blip>
          <a:srcRect t="2780" b="2780"/>
          <a:stretch>
            <a:fillRect/>
          </a:stretch>
        </p:blipFill>
        <p:spPr bwMode="auto">
          <a:xfrm>
            <a:off x="4693876" y="2217840"/>
            <a:ext cx="2498725" cy="1573212"/>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Chatfuel — amoCRM">
            <a:extLst>
              <a:ext uri="{FF2B5EF4-FFF2-40B4-BE49-F238E27FC236}">
                <a16:creationId xmlns:a16="http://schemas.microsoft.com/office/drawing/2014/main" id="{066FD803-17F8-4785-B6EE-35B39506292D}"/>
              </a:ext>
            </a:extLst>
          </p:cNvPr>
          <p:cNvPicPr>
            <a:picLocks noGrp="1" noChangeAspect="1" noChangeArrowheads="1"/>
          </p:cNvPicPr>
          <p:nvPr>
            <p:ph type="pic" sz="quarter" idx="10"/>
          </p:nvPr>
        </p:nvPicPr>
        <p:blipFill>
          <a:blip r:embed="rId4">
            <a:extLst>
              <a:ext uri="{28A0092B-C50C-407E-A947-70E740481C1C}">
                <a14:useLocalDpi xmlns:a14="http://schemas.microsoft.com/office/drawing/2010/main" val="0"/>
              </a:ext>
            </a:extLst>
          </a:blip>
          <a:srcRect t="2780" b="2780"/>
          <a:stretch>
            <a:fillRect/>
          </a:stretch>
        </p:blipFill>
        <p:spPr bwMode="auto">
          <a:xfrm>
            <a:off x="7379926" y="2217840"/>
            <a:ext cx="2498725" cy="157321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899386F9-4E3D-4520-8060-00F2D9DD8B16}"/>
              </a:ext>
            </a:extLst>
          </p:cNvPr>
          <p:cNvPicPr>
            <a:picLocks noChangeAspect="1" noChangeArrowheads="1"/>
          </p:cNvPicPr>
          <p:nvPr/>
        </p:nvPicPr>
        <p:blipFill>
          <a:blip r:embed="rId5"/>
          <a:srcRect/>
          <a:stretch/>
        </p:blipFill>
        <p:spPr bwMode="auto">
          <a:xfrm>
            <a:off x="3136009" y="4168462"/>
            <a:ext cx="2498725" cy="149460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1E1072C5-9877-477D-8EC0-2EE1C0CD1CBD}"/>
              </a:ext>
            </a:extLst>
          </p:cNvPr>
          <p:cNvPicPr>
            <a:picLocks noChangeAspect="1" noChangeArrowheads="1"/>
          </p:cNvPicPr>
          <p:nvPr/>
        </p:nvPicPr>
        <p:blipFill>
          <a:blip r:embed="rId6"/>
          <a:srcRect/>
          <a:stretch/>
        </p:blipFill>
        <p:spPr bwMode="auto">
          <a:xfrm>
            <a:off x="6243276" y="4168462"/>
            <a:ext cx="2498725" cy="1494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1525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6" name="Picture 4" descr="Ảnh có chứa thiên nhiên, khói, cây rơm&#10;&#10;Mô tả được tạo tự động">
            <a:extLst>
              <a:ext uri="{FF2B5EF4-FFF2-40B4-BE49-F238E27FC236}">
                <a16:creationId xmlns:a16="http://schemas.microsoft.com/office/drawing/2014/main" id="{5F58855D-D197-4392-9902-FD06A61B84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6" r="22612" b="9091"/>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9BF78FE1-44B2-1644-9197-4EB5FE6DEC32}"/>
              </a:ext>
            </a:extLst>
          </p:cNvPr>
          <p:cNvSpPr/>
          <p:nvPr/>
        </p:nvSpPr>
        <p:spPr>
          <a:xfrm>
            <a:off x="371094" y="1161288"/>
            <a:ext cx="3438144" cy="112471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a:latin typeface="Roboto" panose="02000000000000000000"/>
                <a:ea typeface="+mj-ea"/>
                <a:cs typeface="+mj-cs"/>
              </a:rPr>
              <a:t>ADAFRUIT</a:t>
            </a:r>
          </a:p>
        </p:txBody>
      </p:sp>
      <p:sp>
        <p:nvSpPr>
          <p:cNvPr id="77" name="Rectangle 7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9" name="Rectangle 7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3588DA5A-DBC3-0A43-AE3A-637CA8D6726F}"/>
              </a:ext>
            </a:extLst>
          </p:cNvPr>
          <p:cNvSpPr/>
          <p:nvPr/>
        </p:nvSpPr>
        <p:spPr>
          <a:xfrm>
            <a:off x="379560" y="2718054"/>
            <a:ext cx="4234773" cy="3207258"/>
          </a:xfrm>
          <a:prstGeom prst="rect">
            <a:avLst/>
          </a:prstGeom>
        </p:spPr>
        <p:txBody>
          <a:bodyPr vert="horz" lIns="91440" tIns="45720" rIns="91440" bIns="45720" rtlCol="0" anchor="t">
            <a:normAutofit/>
          </a:bodyPr>
          <a:lstStyle/>
          <a:p>
            <a:pPr>
              <a:lnSpc>
                <a:spcPct val="90000"/>
              </a:lnSpc>
              <a:spcAft>
                <a:spcPts val="600"/>
              </a:spcAft>
            </a:pPr>
            <a:r>
              <a:rPr lang="en-US" sz="1700"/>
              <a:t>Adafruit.io is a </a:t>
            </a:r>
            <a:r>
              <a:rPr lang="en-US" sz="1700" i="1"/>
              <a:t>cloud service </a:t>
            </a:r>
            <a:r>
              <a:rPr lang="en-US" sz="1700"/>
              <a:t>- that just means we run it for you and you don't have to manage it. You can connect to it over the Internet. It's meant primarily for storing and then retrieving data but it can do a lot more than just that!</a:t>
            </a:r>
          </a:p>
        </p:txBody>
      </p:sp>
      <p:sp>
        <p:nvSpPr>
          <p:cNvPr id="12" name="Rectangle 11">
            <a:extLst>
              <a:ext uri="{FF2B5EF4-FFF2-40B4-BE49-F238E27FC236}">
                <a16:creationId xmlns:a16="http://schemas.microsoft.com/office/drawing/2014/main" id="{359DF3FC-4E1C-344F-A4E9-7055F67086B7}"/>
              </a:ext>
            </a:extLst>
          </p:cNvPr>
          <p:cNvSpPr/>
          <p:nvPr/>
        </p:nvSpPr>
        <p:spPr>
          <a:xfrm>
            <a:off x="948267" y="4869094"/>
            <a:ext cx="1125307" cy="1125307"/>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991C2DF-4683-BD4E-8120-D36546FE129E}"/>
              </a:ext>
            </a:extLst>
          </p:cNvPr>
          <p:cNvSpPr/>
          <p:nvPr/>
        </p:nvSpPr>
        <p:spPr>
          <a:xfrm>
            <a:off x="5043221" y="1893620"/>
            <a:ext cx="527847" cy="527847"/>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6715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1.png">
            <a:extLst>
              <a:ext uri="{FF2B5EF4-FFF2-40B4-BE49-F238E27FC236}">
                <a16:creationId xmlns:a16="http://schemas.microsoft.com/office/drawing/2014/main" id="{8ED7F1C3-26CE-4E51-B219-0FEF483CE3C9}"/>
              </a:ext>
            </a:extLst>
          </p:cNvPr>
          <p:cNvPicPr>
            <a:picLocks noGrp="1"/>
          </p:cNvPicPr>
          <p:nvPr>
            <p:ph type="pic" sz="quarter" idx="13"/>
          </p:nvPr>
        </p:nvPicPr>
        <p:blipFill>
          <a:blip r:embed="rId3" cstate="print">
            <a:extLst>
              <a:ext uri="{28A0092B-C50C-407E-A947-70E740481C1C}">
                <a14:useLocalDpi xmlns:a14="http://schemas.microsoft.com/office/drawing/2010/main" val="0"/>
              </a:ext>
            </a:extLst>
          </a:blip>
          <a:srcRect t="2805" b="2805"/>
          <a:stretch>
            <a:fillRect/>
          </a:stretch>
        </p:blipFill>
        <p:spPr>
          <a:xfrm>
            <a:off x="1542321" y="1249865"/>
            <a:ext cx="9121789" cy="3403600"/>
          </a:xfrm>
          <a:prstGeom prst="rect">
            <a:avLst/>
          </a:prstGeom>
          <a:ln/>
        </p:spPr>
      </p:pic>
      <p:sp>
        <p:nvSpPr>
          <p:cNvPr id="2" name="Hộp Văn bản 1">
            <a:extLst>
              <a:ext uri="{FF2B5EF4-FFF2-40B4-BE49-F238E27FC236}">
                <a16:creationId xmlns:a16="http://schemas.microsoft.com/office/drawing/2014/main" id="{8F0834A1-BD65-4837-A677-70D2BA7B028D}"/>
              </a:ext>
            </a:extLst>
          </p:cNvPr>
          <p:cNvSpPr txBox="1"/>
          <p:nvPr/>
        </p:nvSpPr>
        <p:spPr>
          <a:xfrm>
            <a:off x="4030134" y="4728064"/>
            <a:ext cx="4470400" cy="369332"/>
          </a:xfrm>
          <a:prstGeom prst="rect">
            <a:avLst/>
          </a:prstGeom>
          <a:noFill/>
        </p:spPr>
        <p:txBody>
          <a:bodyPr wrap="square" rtlCol="0">
            <a:spAutoFit/>
          </a:bodyPr>
          <a:lstStyle/>
          <a:p>
            <a:r>
              <a:rPr lang="en-US" i="1"/>
              <a:t>C</a:t>
            </a:r>
            <a:r>
              <a:rPr lang="vi-VN" i="1"/>
              <a:t>reate feed to display received data</a:t>
            </a:r>
            <a:endParaRPr lang="en-US" i="1"/>
          </a:p>
        </p:txBody>
      </p:sp>
    </p:spTree>
    <p:extLst>
      <p:ext uri="{BB962C8B-B14F-4D97-AF65-F5344CB8AC3E}">
        <p14:creationId xmlns:p14="http://schemas.microsoft.com/office/powerpoint/2010/main" val="1615263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Hộp Văn bản 3">
            <a:extLst>
              <a:ext uri="{FF2B5EF4-FFF2-40B4-BE49-F238E27FC236}">
                <a16:creationId xmlns:a16="http://schemas.microsoft.com/office/drawing/2014/main" id="{0814A905-A92C-4E54-BEFE-F86B26112811}"/>
              </a:ext>
            </a:extLst>
          </p:cNvPr>
          <p:cNvSpPr txBox="1"/>
          <p:nvPr/>
        </p:nvSpPr>
        <p:spPr>
          <a:xfrm>
            <a:off x="3470976" y="6155967"/>
            <a:ext cx="4770729" cy="369332"/>
          </a:xfrm>
          <a:prstGeom prst="rect">
            <a:avLst/>
          </a:prstGeom>
          <a:noFill/>
        </p:spPr>
        <p:txBody>
          <a:bodyPr wrap="square" rtlCol="0">
            <a:spAutoFit/>
          </a:bodyPr>
          <a:lstStyle/>
          <a:p>
            <a:pPr algn="ctr"/>
            <a:r>
              <a:rPr lang="en-US" dirty="0"/>
              <a:t>data </a:t>
            </a:r>
            <a:r>
              <a:rPr lang="en-US" dirty="0" err="1"/>
              <a:t>receice</a:t>
            </a:r>
            <a:r>
              <a:rPr lang="en-US" dirty="0"/>
              <a:t> from signal’s </a:t>
            </a:r>
            <a:r>
              <a:rPr lang="en-US" dirty="0" err="1"/>
              <a:t>facebook</a:t>
            </a:r>
            <a:r>
              <a:rPr lang="en-US" dirty="0"/>
              <a:t> </a:t>
            </a:r>
            <a:r>
              <a:rPr lang="en-US" dirty="0" err="1"/>
              <a:t>mesenger</a:t>
            </a:r>
            <a:endParaRPr lang="en-US" dirty="0"/>
          </a:p>
        </p:txBody>
      </p:sp>
      <p:pic>
        <p:nvPicPr>
          <p:cNvPr id="2050" name="Picture 2" descr="No description available.">
            <a:extLst>
              <a:ext uri="{FF2B5EF4-FFF2-40B4-BE49-F238E27FC236}">
                <a16:creationId xmlns:a16="http://schemas.microsoft.com/office/drawing/2014/main" id="{DF906A7E-E95C-4161-92DC-C387C3E0CA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5464" y="332701"/>
            <a:ext cx="9061754" cy="5663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04894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dd Facebook Messenger Chat plugin in your website - YouTube">
            <a:extLst>
              <a:ext uri="{FF2B5EF4-FFF2-40B4-BE49-F238E27FC236}">
                <a16:creationId xmlns:a16="http://schemas.microsoft.com/office/drawing/2014/main" id="{305657B7-BBBD-4CA0-967B-D6EDED1E3F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21" t="-2" r="35321"/>
          <a:stretch/>
        </p:blipFill>
        <p:spPr bwMode="auto">
          <a:xfrm>
            <a:off x="3609762"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9BF78FE1-44B2-1644-9197-4EB5FE6DEC32}"/>
              </a:ext>
            </a:extLst>
          </p:cNvPr>
          <p:cNvSpPr/>
          <p:nvPr/>
        </p:nvSpPr>
        <p:spPr>
          <a:xfrm>
            <a:off x="371094" y="1161288"/>
            <a:ext cx="3438144" cy="112471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800" b="1">
                <a:latin typeface="Roboto" panose="02000000000000000000"/>
                <a:ea typeface="+mj-ea"/>
                <a:cs typeface="+mj-cs"/>
              </a:rPr>
              <a:t>CHATFUEL</a:t>
            </a:r>
          </a:p>
        </p:txBody>
      </p:sp>
      <p:sp>
        <p:nvSpPr>
          <p:cNvPr id="75" name="Rectangle 7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3588DA5A-DBC3-0A43-AE3A-637CA8D6726F}"/>
              </a:ext>
            </a:extLst>
          </p:cNvPr>
          <p:cNvSpPr/>
          <p:nvPr/>
        </p:nvSpPr>
        <p:spPr>
          <a:xfrm>
            <a:off x="371094" y="2718054"/>
            <a:ext cx="4984677" cy="3207258"/>
          </a:xfrm>
          <a:prstGeom prst="rect">
            <a:avLst/>
          </a:prstGeom>
        </p:spPr>
        <p:txBody>
          <a:bodyPr vert="horz" lIns="91440" tIns="45720" rIns="91440" bIns="45720" rtlCol="0" anchor="t">
            <a:normAutofit/>
          </a:bodyPr>
          <a:lstStyle/>
          <a:p>
            <a:r>
              <a:rPr lang="vi-VN" b="1" dirty="0"/>
              <a:t>Chatfuel</a:t>
            </a:r>
            <a:r>
              <a:rPr lang="vi-VN" dirty="0"/>
              <a:t> bots live in Messenger and can be connected to Facebook and Instagram. They can answer questions, recommend products, qualify leads, automate tasks, and perform other functions to benefit your brand. They're ideal for brick-and-mortar businesses, ecommerce retailers, nonprofits, and more.</a:t>
            </a:r>
            <a:endParaRPr lang="en-US" dirty="0"/>
          </a:p>
        </p:txBody>
      </p:sp>
      <p:sp>
        <p:nvSpPr>
          <p:cNvPr id="12" name="Rectangle 11">
            <a:extLst>
              <a:ext uri="{FF2B5EF4-FFF2-40B4-BE49-F238E27FC236}">
                <a16:creationId xmlns:a16="http://schemas.microsoft.com/office/drawing/2014/main" id="{359DF3FC-4E1C-344F-A4E9-7055F67086B7}"/>
              </a:ext>
            </a:extLst>
          </p:cNvPr>
          <p:cNvSpPr/>
          <p:nvPr/>
        </p:nvSpPr>
        <p:spPr>
          <a:xfrm>
            <a:off x="948267" y="4869094"/>
            <a:ext cx="1125307" cy="1125307"/>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991C2DF-4683-BD4E-8120-D36546FE129E}"/>
              </a:ext>
            </a:extLst>
          </p:cNvPr>
          <p:cNvSpPr/>
          <p:nvPr/>
        </p:nvSpPr>
        <p:spPr>
          <a:xfrm>
            <a:off x="5043221" y="1893620"/>
            <a:ext cx="527847" cy="527847"/>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8139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image6.png">
            <a:extLst>
              <a:ext uri="{FF2B5EF4-FFF2-40B4-BE49-F238E27FC236}">
                <a16:creationId xmlns:a16="http://schemas.microsoft.com/office/drawing/2014/main" id="{66BCF3B0-00A1-46CD-87E2-C87E987091D2}"/>
              </a:ext>
            </a:extLst>
          </p:cNvPr>
          <p:cNvPicPr/>
          <p:nvPr/>
        </p:nvPicPr>
        <p:blipFill rotWithShape="1">
          <a:blip r:embed="rId3" cstate="print">
            <a:extLst>
              <a:ext uri="{28A0092B-C50C-407E-A947-70E740481C1C}">
                <a14:useLocalDpi xmlns:a14="http://schemas.microsoft.com/office/drawing/2010/main" val="0"/>
              </a:ext>
            </a:extLst>
          </a:blip>
          <a:srcRect t="4328"/>
          <a:stretch/>
        </p:blipFill>
        <p:spPr bwMode="auto">
          <a:xfrm>
            <a:off x="1311175" y="512759"/>
            <a:ext cx="9347658" cy="550543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a:ext uri="{53640926-AAD7-44D8-BBD7-CCE9431645EC}">
              <a14:shadowObscured xmlns:a14="http://schemas.microsoft.com/office/drawing/2010/main"/>
            </a:ext>
          </a:extLst>
        </p:spPr>
      </p:pic>
      <p:sp>
        <p:nvSpPr>
          <p:cNvPr id="19" name="Hộp Văn bản 18">
            <a:extLst>
              <a:ext uri="{FF2B5EF4-FFF2-40B4-BE49-F238E27FC236}">
                <a16:creationId xmlns:a16="http://schemas.microsoft.com/office/drawing/2014/main" id="{0763FFA3-1213-4B58-AD06-396307232062}"/>
              </a:ext>
            </a:extLst>
          </p:cNvPr>
          <p:cNvSpPr txBox="1"/>
          <p:nvPr/>
        </p:nvSpPr>
        <p:spPr>
          <a:xfrm>
            <a:off x="4547043" y="5310685"/>
            <a:ext cx="2539113" cy="369332"/>
          </a:xfrm>
          <a:prstGeom prst="rect">
            <a:avLst/>
          </a:prstGeom>
          <a:noFill/>
        </p:spPr>
        <p:txBody>
          <a:bodyPr wrap="square" rtlCol="0">
            <a:spAutoFit/>
          </a:bodyPr>
          <a:lstStyle/>
          <a:p>
            <a:r>
              <a:rPr lang="en-US" i="1">
                <a:solidFill>
                  <a:srgbClr val="FF0000"/>
                </a:solidFill>
              </a:rPr>
              <a:t>Set up AI data for bot</a:t>
            </a:r>
            <a:endParaRPr lang="en-US">
              <a:solidFill>
                <a:srgbClr val="FF0000"/>
              </a:solidFill>
            </a:endParaRPr>
          </a:p>
        </p:txBody>
      </p:sp>
    </p:spTree>
    <p:extLst>
      <p:ext uri="{BB962C8B-B14F-4D97-AF65-F5344CB8AC3E}">
        <p14:creationId xmlns:p14="http://schemas.microsoft.com/office/powerpoint/2010/main" val="1901659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Graphical user interface, application&#10;&#10;Description automatically generated">
            <a:extLst>
              <a:ext uri="{FF2B5EF4-FFF2-40B4-BE49-F238E27FC236}">
                <a16:creationId xmlns:a16="http://schemas.microsoft.com/office/drawing/2014/main" id="{F21DA243-0B93-1D4B-B6C5-57E343957714}"/>
              </a:ext>
            </a:extLst>
          </p:cNvPr>
          <p:cNvPicPr>
            <a:picLocks noChangeAspect="1"/>
          </p:cNvPicPr>
          <p:nvPr/>
        </p:nvPicPr>
        <p:blipFill rotWithShape="1">
          <a:blip r:embed="rId3"/>
          <a:srcRect l="36" t="12404" r="14093" b="-6663"/>
          <a:stretch/>
        </p:blipFill>
        <p:spPr>
          <a:xfrm>
            <a:off x="646129" y="740419"/>
            <a:ext cx="10473169" cy="5293643"/>
          </a:xfrm>
          <a:prstGeom prst="rect">
            <a:avLst/>
          </a:prstGeom>
        </p:spPr>
      </p:pic>
      <p:sp>
        <p:nvSpPr>
          <p:cNvPr id="11" name="Hộp Văn bản 10">
            <a:extLst>
              <a:ext uri="{FF2B5EF4-FFF2-40B4-BE49-F238E27FC236}">
                <a16:creationId xmlns:a16="http://schemas.microsoft.com/office/drawing/2014/main" id="{8EA98192-0177-43A2-9830-B7213E8E3A4D}"/>
              </a:ext>
            </a:extLst>
          </p:cNvPr>
          <p:cNvSpPr txBox="1"/>
          <p:nvPr/>
        </p:nvSpPr>
        <p:spPr>
          <a:xfrm>
            <a:off x="5406411" y="5061036"/>
            <a:ext cx="2539113" cy="923330"/>
          </a:xfrm>
          <a:prstGeom prst="rect">
            <a:avLst/>
          </a:prstGeom>
          <a:noFill/>
        </p:spPr>
        <p:txBody>
          <a:bodyPr wrap="square" rtlCol="0">
            <a:spAutoFit/>
          </a:bodyPr>
          <a:lstStyle/>
          <a:p>
            <a:r>
              <a:rPr lang="vi-VN" i="1" dirty="0">
                <a:solidFill>
                  <a:srgbClr val="FF0000"/>
                </a:solidFill>
              </a:rPr>
              <a:t>Create event to control door with JSON API from IFTTT</a:t>
            </a:r>
            <a:endParaRPr lang="en-US" dirty="0">
              <a:solidFill>
                <a:srgbClr val="FF0000"/>
              </a:solidFill>
            </a:endParaRPr>
          </a:p>
        </p:txBody>
      </p:sp>
    </p:spTree>
    <p:extLst>
      <p:ext uri="{BB962C8B-B14F-4D97-AF65-F5344CB8AC3E}">
        <p14:creationId xmlns:p14="http://schemas.microsoft.com/office/powerpoint/2010/main" val="575643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F521CB-3AAB-2D44-9573-0124F9C2D0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24023" y="1309572"/>
            <a:ext cx="7814075" cy="4741154"/>
          </a:xfrm>
          <a:prstGeom prst="rect">
            <a:avLst/>
          </a:prstGeom>
        </p:spPr>
      </p:pic>
      <p:pic>
        <p:nvPicPr>
          <p:cNvPr id="3074" name="Picture 2">
            <a:extLst>
              <a:ext uri="{FF2B5EF4-FFF2-40B4-BE49-F238E27FC236}">
                <a16:creationId xmlns:a16="http://schemas.microsoft.com/office/drawing/2014/main" id="{F218F1FC-D723-4A9C-A673-9D3D3C12E176}"/>
              </a:ext>
            </a:extLst>
          </p:cNvPr>
          <p:cNvPicPr>
            <a:picLocks noGrp="1" noChangeAspect="1" noChangeArrowheads="1"/>
          </p:cNvPicPr>
          <p:nvPr>
            <p:ph type="pic" sz="quarter" idx="26"/>
          </p:nvPr>
        </p:nvPicPr>
        <p:blipFill>
          <a:blip r:embed="rId3">
            <a:extLst>
              <a:ext uri="{28A0092B-C50C-407E-A947-70E740481C1C}">
                <a14:useLocalDpi xmlns:a14="http://schemas.microsoft.com/office/drawing/2010/main" val="0"/>
              </a:ext>
            </a:extLst>
          </a:blip>
          <a:srcRect t="1140" b="1140"/>
          <a:stretch>
            <a:fillRect/>
          </a:stretch>
        </p:blipFill>
        <p:spPr bwMode="auto">
          <a:xfrm>
            <a:off x="9088013" y="2934850"/>
            <a:ext cx="1440414" cy="3047325"/>
          </a:xfrm>
          <a:prstGeom prst="rect">
            <a:avLst/>
          </a:prstGeom>
          <a:noFill/>
          <a:extLst>
            <a:ext uri="{909E8E84-426E-40DD-AFC4-6F175D3DCCD1}">
              <a14:hiddenFill xmlns:a14="http://schemas.microsoft.com/office/drawing/2010/main">
                <a:solidFill>
                  <a:srgbClr val="FFFFFF"/>
                </a:solidFill>
              </a14:hiddenFill>
            </a:ext>
          </a:extLst>
        </p:spPr>
      </p:pic>
      <p:pic>
        <p:nvPicPr>
          <p:cNvPr id="17" name="Chỗ dành sẵn cho Hình ảnh 16">
            <a:extLst>
              <a:ext uri="{FF2B5EF4-FFF2-40B4-BE49-F238E27FC236}">
                <a16:creationId xmlns:a16="http://schemas.microsoft.com/office/drawing/2014/main" id="{B6B0D7C1-5A33-44EF-9D1C-80FFC7169323}"/>
              </a:ext>
            </a:extLst>
          </p:cNvPr>
          <p:cNvPicPr>
            <a:picLocks noGrp="1" noChangeAspect="1"/>
          </p:cNvPicPr>
          <p:nvPr>
            <p:ph type="pic" sz="quarter" idx="16"/>
          </p:nvPr>
        </p:nvPicPr>
        <p:blipFill>
          <a:blip r:embed="rId4"/>
          <a:srcRect l="2506" r="2506"/>
          <a:stretch>
            <a:fillRect/>
          </a:stretch>
        </p:blipFill>
        <p:spPr>
          <a:xfrm>
            <a:off x="2981659" y="1593104"/>
            <a:ext cx="5933252" cy="3772777"/>
          </a:xfrm>
          <a:prstGeom prst="rect">
            <a:avLst/>
          </a:prstGeom>
        </p:spPr>
      </p:pic>
      <p:pic>
        <p:nvPicPr>
          <p:cNvPr id="3" name="Picture 2">
            <a:extLst>
              <a:ext uri="{FF2B5EF4-FFF2-40B4-BE49-F238E27FC236}">
                <a16:creationId xmlns:a16="http://schemas.microsoft.com/office/drawing/2014/main" id="{4A30050F-0242-2547-ACAB-5DD4004E47B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006134" y="2814674"/>
            <a:ext cx="1604171" cy="3236052"/>
          </a:xfrm>
          <a:prstGeom prst="rect">
            <a:avLst/>
          </a:prstGeom>
        </p:spPr>
      </p:pic>
      <p:sp>
        <p:nvSpPr>
          <p:cNvPr id="5" name="Rectangle 4">
            <a:extLst>
              <a:ext uri="{FF2B5EF4-FFF2-40B4-BE49-F238E27FC236}">
                <a16:creationId xmlns:a16="http://schemas.microsoft.com/office/drawing/2014/main" id="{12CC2380-1F30-3549-B524-2AB5A9BAA68D}"/>
              </a:ext>
            </a:extLst>
          </p:cNvPr>
          <p:cNvSpPr/>
          <p:nvPr/>
        </p:nvSpPr>
        <p:spPr>
          <a:xfrm>
            <a:off x="3372188" y="481842"/>
            <a:ext cx="7880011" cy="646331"/>
          </a:xfrm>
          <a:prstGeom prst="rect">
            <a:avLst/>
          </a:prstGeom>
        </p:spPr>
        <p:txBody>
          <a:bodyPr wrap="square">
            <a:spAutoFit/>
          </a:bodyPr>
          <a:lstStyle/>
          <a:p>
            <a:r>
              <a:rPr lang="en-US" sz="3600" b="1" i="0" u="none" strike="noStrike" dirty="0">
                <a:solidFill>
                  <a:schemeClr val="tx1">
                    <a:lumMod val="85000"/>
                    <a:lumOff val="15000"/>
                  </a:schemeClr>
                </a:solidFill>
                <a:effectLst/>
                <a:latin typeface="Roboto" panose="02000000000000000000" pitchFamily="2" charset="0"/>
                <a:ea typeface="Roboto" panose="02000000000000000000" pitchFamily="2" charset="0"/>
                <a:cs typeface="Poppins" pitchFamily="2" charset="77"/>
              </a:rPr>
              <a:t>CHECK BOT FACBOOK</a:t>
            </a:r>
            <a:endParaRPr lang="en-US" sz="3600" b="1" dirty="0">
              <a:solidFill>
                <a:schemeClr val="tx1">
                  <a:lumMod val="85000"/>
                  <a:lumOff val="15000"/>
                </a:schemeClr>
              </a:solidFill>
              <a:latin typeface="Roboto" panose="02000000000000000000" pitchFamily="2" charset="0"/>
              <a:ea typeface="Roboto" panose="02000000000000000000" pitchFamily="2" charset="0"/>
              <a:cs typeface="Poppins" pitchFamily="2" charset="77"/>
            </a:endParaRPr>
          </a:p>
        </p:txBody>
      </p:sp>
    </p:spTree>
    <p:extLst>
      <p:ext uri="{BB962C8B-B14F-4D97-AF65-F5344CB8AC3E}">
        <p14:creationId xmlns:p14="http://schemas.microsoft.com/office/powerpoint/2010/main" val="503922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151982F-2747-F644-B490-164DB3A1D9C5}"/>
              </a:ext>
            </a:extLst>
          </p:cNvPr>
          <p:cNvSpPr/>
          <p:nvPr/>
        </p:nvSpPr>
        <p:spPr>
          <a:xfrm>
            <a:off x="76339" y="632083"/>
            <a:ext cx="4681927" cy="37025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62E5849-72D0-C64E-82F7-FD3F93148680}"/>
              </a:ext>
            </a:extLst>
          </p:cNvPr>
          <p:cNvSpPr/>
          <p:nvPr/>
        </p:nvSpPr>
        <p:spPr>
          <a:xfrm>
            <a:off x="516743" y="1038909"/>
            <a:ext cx="2883109" cy="1452705"/>
          </a:xfrm>
          <a:prstGeom prst="rect">
            <a:avLst/>
          </a:prstGeom>
        </p:spPr>
        <p:txBody>
          <a:bodyPr wrap="square">
            <a:spAutoFit/>
          </a:bodyPr>
          <a:lstStyle/>
          <a:p>
            <a:pPr marL="285750" indent="-285750" algn="just">
              <a:lnSpc>
                <a:spcPct val="150000"/>
              </a:lnSpc>
              <a:buAutoNum type="romanUcPeriod"/>
            </a:pPr>
            <a:r>
              <a:rPr lang="en-US" sz="1000">
                <a:solidFill>
                  <a:schemeClr val="bg1"/>
                </a:solidFill>
                <a:latin typeface="Open Sans" panose="020B0606030504020204" pitchFamily="34" charset="0"/>
                <a:ea typeface="Open Sans" panose="020B0606030504020204" pitchFamily="34" charset="0"/>
                <a:cs typeface="Open Sans" panose="020B0606030504020204" pitchFamily="34" charset="0"/>
              </a:rPr>
              <a:t>Overview</a:t>
            </a:r>
          </a:p>
          <a:p>
            <a:pPr marL="285750" indent="-285750" algn="just">
              <a:lnSpc>
                <a:spcPct val="150000"/>
              </a:lnSpc>
              <a:buAutoNum type="romanUcPeriod"/>
            </a:pPr>
            <a:r>
              <a:rPr lang="en-US" sz="1000">
                <a:solidFill>
                  <a:schemeClr val="bg1"/>
                </a:solidFill>
                <a:latin typeface="Open Sans" panose="020B0606030504020204" pitchFamily="34" charset="0"/>
                <a:ea typeface="Open Sans" panose="020B0606030504020204" pitchFamily="34" charset="0"/>
                <a:cs typeface="Open Sans" panose="020B0606030504020204" pitchFamily="34" charset="0"/>
              </a:rPr>
              <a:t>MQTT protocol</a:t>
            </a:r>
          </a:p>
          <a:p>
            <a:pPr marL="285750" indent="-285750" algn="just">
              <a:lnSpc>
                <a:spcPct val="150000"/>
              </a:lnSpc>
              <a:buAutoNum type="romanUcPeriod"/>
            </a:pPr>
            <a:r>
              <a:rPr lang="en-US" sz="1000">
                <a:solidFill>
                  <a:schemeClr val="bg1"/>
                </a:solidFill>
                <a:latin typeface="Open Sans" panose="020B0606030504020204" pitchFamily="34" charset="0"/>
                <a:ea typeface="Open Sans" panose="020B0606030504020204" pitchFamily="34" charset="0"/>
                <a:cs typeface="Open Sans" panose="020B0606030504020204" pitchFamily="34" charset="0"/>
              </a:rPr>
              <a:t>Hardware</a:t>
            </a:r>
          </a:p>
          <a:p>
            <a:pPr marL="285750" indent="-285750" algn="just">
              <a:lnSpc>
                <a:spcPct val="150000"/>
              </a:lnSpc>
              <a:buAutoNum type="romanUcPeriod"/>
            </a:pPr>
            <a:r>
              <a:rPr lang="en-US" sz="1000">
                <a:solidFill>
                  <a:schemeClr val="bg1"/>
                </a:solidFill>
                <a:latin typeface="Open Sans" panose="020B0606030504020204" pitchFamily="34" charset="0"/>
                <a:ea typeface="Open Sans" panose="020B0606030504020204" pitchFamily="34" charset="0"/>
                <a:cs typeface="Open Sans" panose="020B0606030504020204" pitchFamily="34" charset="0"/>
              </a:rPr>
              <a:t>Software</a:t>
            </a:r>
          </a:p>
          <a:p>
            <a:pPr marL="285750" indent="-285750" algn="just">
              <a:lnSpc>
                <a:spcPct val="150000"/>
              </a:lnSpc>
              <a:buAutoNum type="romanUcPeriod"/>
            </a:pPr>
            <a:r>
              <a:rPr lang="en-US" sz="1000">
                <a:solidFill>
                  <a:schemeClr val="bg1"/>
                </a:solidFill>
                <a:latin typeface="Open Sans" panose="020B0606030504020204" pitchFamily="34" charset="0"/>
                <a:ea typeface="Open Sans" panose="020B0606030504020204" pitchFamily="34" charset="0"/>
                <a:cs typeface="Open Sans" panose="020B0606030504020204" pitchFamily="34" charset="0"/>
              </a:rPr>
              <a:t>Demo</a:t>
            </a:r>
          </a:p>
          <a:p>
            <a:pPr marL="285750" indent="-285750" algn="just">
              <a:lnSpc>
                <a:spcPct val="150000"/>
              </a:lnSpc>
              <a:buAutoNum type="romanUcPeriod"/>
            </a:pPr>
            <a:endParaRPr lang="en-US" sz="10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A46C8E80-C53B-744C-81C4-41D358F109D6}"/>
              </a:ext>
            </a:extLst>
          </p:cNvPr>
          <p:cNvSpPr/>
          <p:nvPr/>
        </p:nvSpPr>
        <p:spPr>
          <a:xfrm>
            <a:off x="8619343" y="3247443"/>
            <a:ext cx="1326429" cy="307777"/>
          </a:xfrm>
          <a:prstGeom prst="rect">
            <a:avLst/>
          </a:prstGeom>
        </p:spPr>
        <p:txBody>
          <a:bodyPr wrap="square">
            <a:spAutoFit/>
          </a:bodyPr>
          <a:lstStyle/>
          <a:p>
            <a:r>
              <a:rPr lang="en-US" sz="1400" b="1" i="0" u="none" strike="noStrike">
                <a:solidFill>
                  <a:schemeClr val="bg1"/>
                </a:solidFill>
                <a:effectLst/>
                <a:latin typeface="Roboto" panose="02000000000000000000" pitchFamily="2" charset="0"/>
                <a:ea typeface="Roboto" panose="02000000000000000000" pitchFamily="2" charset="0"/>
                <a:cs typeface="Poppins" pitchFamily="2" charset="77"/>
              </a:rPr>
              <a:t>About Us</a:t>
            </a:r>
            <a:endParaRPr lang="en-US" sz="1400" b="1">
              <a:solidFill>
                <a:schemeClr val="bg1"/>
              </a:solidFill>
              <a:latin typeface="Roboto" panose="02000000000000000000" pitchFamily="2" charset="0"/>
              <a:ea typeface="Roboto" panose="02000000000000000000" pitchFamily="2" charset="0"/>
              <a:cs typeface="Poppins" pitchFamily="2" charset="77"/>
            </a:endParaRPr>
          </a:p>
        </p:txBody>
      </p:sp>
      <p:pic>
        <p:nvPicPr>
          <p:cNvPr id="8" name="Chỗ dành sẵn cho Hình ảnh 7" descr="Ảnh có chứa người&#10;&#10;Mô tả được tạo tự động">
            <a:extLst>
              <a:ext uri="{FF2B5EF4-FFF2-40B4-BE49-F238E27FC236}">
                <a16:creationId xmlns:a16="http://schemas.microsoft.com/office/drawing/2014/main" id="{F219630F-4F52-4AA4-A651-BA33AB4EB262}"/>
              </a:ext>
            </a:extLst>
          </p:cNvPr>
          <p:cNvPicPr>
            <a:picLocks noGrp="1" noChangeAspect="1"/>
          </p:cNvPicPr>
          <p:nvPr>
            <p:ph type="pic" sz="quarter" idx="10"/>
          </p:nvPr>
        </p:nvPicPr>
        <p:blipFill>
          <a:blip r:embed="rId3"/>
          <a:srcRect t="3198" b="3198"/>
          <a:stretch>
            <a:fillRect/>
          </a:stretch>
        </p:blipFill>
        <p:spPr>
          <a:xfrm>
            <a:off x="4262438" y="2682875"/>
            <a:ext cx="7929562" cy="4175125"/>
          </a:xfrm>
        </p:spPr>
      </p:pic>
    </p:spTree>
    <p:extLst>
      <p:ext uri="{BB962C8B-B14F-4D97-AF65-F5344CB8AC3E}">
        <p14:creationId xmlns:p14="http://schemas.microsoft.com/office/powerpoint/2010/main" val="38595148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10.png">
            <a:extLst>
              <a:ext uri="{FF2B5EF4-FFF2-40B4-BE49-F238E27FC236}">
                <a16:creationId xmlns:a16="http://schemas.microsoft.com/office/drawing/2014/main" id="{BF864F5A-B087-4FEC-A820-E07D8E10D5C2}"/>
              </a:ext>
            </a:extLst>
          </p:cNvPr>
          <p:cNvPicPr>
            <a:picLocks noGrp="1"/>
          </p:cNvPicPr>
          <p:nvPr>
            <p:ph type="pic" sz="quarter" idx="16"/>
          </p:nvPr>
        </p:nvPicPr>
        <p:blipFill>
          <a:blip r:embed="rId3" cstate="print">
            <a:extLst>
              <a:ext uri="{28A0092B-C50C-407E-A947-70E740481C1C}">
                <a14:useLocalDpi xmlns:a14="http://schemas.microsoft.com/office/drawing/2010/main" val="0"/>
              </a:ext>
            </a:extLst>
          </a:blip>
          <a:srcRect l="4513" r="4513"/>
          <a:stretch>
            <a:fillRect/>
          </a:stretch>
        </p:blipFill>
        <p:spPr>
          <a:xfrm>
            <a:off x="2998258" y="1576295"/>
            <a:ext cx="5875154" cy="3705409"/>
          </a:xfrm>
          <a:prstGeom prst="rect">
            <a:avLst/>
          </a:prstGeom>
          <a:ln/>
        </p:spPr>
      </p:pic>
      <p:pic>
        <p:nvPicPr>
          <p:cNvPr id="2" name="Picture 1">
            <a:extLst>
              <a:ext uri="{FF2B5EF4-FFF2-40B4-BE49-F238E27FC236}">
                <a16:creationId xmlns:a16="http://schemas.microsoft.com/office/drawing/2014/main" id="{5CF521CB-3AAB-2D44-9573-0124F9C2D0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24023" y="1309572"/>
            <a:ext cx="7814075" cy="4741154"/>
          </a:xfrm>
          <a:prstGeom prst="rect">
            <a:avLst/>
          </a:prstGeom>
        </p:spPr>
      </p:pic>
      <p:sp>
        <p:nvSpPr>
          <p:cNvPr id="5" name="Rectangle 4">
            <a:extLst>
              <a:ext uri="{FF2B5EF4-FFF2-40B4-BE49-F238E27FC236}">
                <a16:creationId xmlns:a16="http://schemas.microsoft.com/office/drawing/2014/main" id="{12CC2380-1F30-3549-B524-2AB5A9BAA68D}"/>
              </a:ext>
            </a:extLst>
          </p:cNvPr>
          <p:cNvSpPr/>
          <p:nvPr/>
        </p:nvSpPr>
        <p:spPr>
          <a:xfrm>
            <a:off x="3260221" y="481842"/>
            <a:ext cx="7880011" cy="646331"/>
          </a:xfrm>
          <a:prstGeom prst="rect">
            <a:avLst/>
          </a:prstGeom>
        </p:spPr>
        <p:txBody>
          <a:bodyPr wrap="square">
            <a:spAutoFit/>
          </a:bodyPr>
          <a:lstStyle/>
          <a:p>
            <a:r>
              <a:rPr lang="en-US" sz="3600" b="1" i="0" u="none" strike="noStrike">
                <a:solidFill>
                  <a:schemeClr val="tx1">
                    <a:lumMod val="85000"/>
                    <a:lumOff val="15000"/>
                  </a:schemeClr>
                </a:solidFill>
                <a:effectLst/>
                <a:latin typeface="Roboto" panose="02000000000000000000" pitchFamily="2" charset="0"/>
                <a:ea typeface="Roboto" panose="02000000000000000000" pitchFamily="2" charset="0"/>
                <a:cs typeface="Poppins" pitchFamily="2" charset="77"/>
              </a:rPr>
              <a:t>CHECK BOT TELEGRAM</a:t>
            </a:r>
            <a:endParaRPr lang="en-US" sz="3600" b="1">
              <a:solidFill>
                <a:schemeClr val="tx1">
                  <a:lumMod val="85000"/>
                  <a:lumOff val="15000"/>
                </a:schemeClr>
              </a:solidFill>
              <a:latin typeface="Roboto" panose="02000000000000000000" pitchFamily="2" charset="0"/>
              <a:ea typeface="Roboto" panose="02000000000000000000" pitchFamily="2" charset="0"/>
              <a:cs typeface="Poppins" pitchFamily="2" charset="77"/>
            </a:endParaRPr>
          </a:p>
        </p:txBody>
      </p:sp>
    </p:spTree>
    <p:extLst>
      <p:ext uri="{BB962C8B-B14F-4D97-AF65-F5344CB8AC3E}">
        <p14:creationId xmlns:p14="http://schemas.microsoft.com/office/powerpoint/2010/main" val="2445943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9">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1">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13">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ectangle 17">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Rectangle 21">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4" name="Freeform: Shape 23">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B54FA044-A118-4D48-8547-EAFD5F258490}"/>
              </a:ext>
            </a:extLst>
          </p:cNvPr>
          <p:cNvSpPr txBox="1"/>
          <p:nvPr/>
        </p:nvSpPr>
        <p:spPr>
          <a:xfrm>
            <a:off x="3204642" y="2353641"/>
            <a:ext cx="5782716" cy="2150719"/>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5400" b="1" kern="1200" dirty="0">
                <a:solidFill>
                  <a:srgbClr val="080808"/>
                </a:solidFill>
                <a:latin typeface="+mj-lt"/>
                <a:ea typeface="+mj-ea"/>
                <a:cs typeface="+mj-cs"/>
              </a:rPr>
              <a:t>Webserver</a:t>
            </a:r>
          </a:p>
        </p:txBody>
      </p:sp>
      <p:sp>
        <p:nvSpPr>
          <p:cNvPr id="26" name="Freeform: Shape 25">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8" name="Freeform: Shape 27">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Rectangle 29">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307335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Hình ảnh 3">
            <a:extLst>
              <a:ext uri="{FF2B5EF4-FFF2-40B4-BE49-F238E27FC236}">
                <a16:creationId xmlns:a16="http://schemas.microsoft.com/office/drawing/2014/main" id="{529262AE-5A1F-481C-B486-97095D34FAA7}"/>
              </a:ext>
            </a:extLst>
          </p:cNvPr>
          <p:cNvPicPr/>
          <p:nvPr/>
        </p:nvPicPr>
        <p:blipFill rotWithShape="1">
          <a:blip r:embed="rId3" cstate="print">
            <a:extLst>
              <a:ext uri="{28A0092B-C50C-407E-A947-70E740481C1C}">
                <a14:useLocalDpi xmlns:a14="http://schemas.microsoft.com/office/drawing/2010/main" val="0"/>
              </a:ext>
            </a:extLst>
          </a:blip>
          <a:srcRect r="1" b="18262"/>
          <a:stretch/>
        </p:blipFill>
        <p:spPr bwMode="auto">
          <a:xfrm>
            <a:off x="643467" y="302227"/>
            <a:ext cx="10905066" cy="5571065"/>
          </a:xfrm>
          <a:prstGeom prst="rect">
            <a:avLst/>
          </a:prstGeom>
          <a:noFill/>
          <a:ln>
            <a:noFill/>
          </a:ln>
        </p:spPr>
      </p:pic>
      <p:sp>
        <p:nvSpPr>
          <p:cNvPr id="21" name="Isosceles Triangle 20">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ộp Văn bản 11">
            <a:extLst>
              <a:ext uri="{FF2B5EF4-FFF2-40B4-BE49-F238E27FC236}">
                <a16:creationId xmlns:a16="http://schemas.microsoft.com/office/drawing/2014/main" id="{66F8DF0B-0FE9-42AA-815E-CA32390EF938}"/>
              </a:ext>
            </a:extLst>
          </p:cNvPr>
          <p:cNvSpPr txBox="1"/>
          <p:nvPr/>
        </p:nvSpPr>
        <p:spPr>
          <a:xfrm>
            <a:off x="5204046" y="5958703"/>
            <a:ext cx="2539113" cy="461665"/>
          </a:xfrm>
          <a:prstGeom prst="rect">
            <a:avLst/>
          </a:prstGeom>
          <a:noFill/>
        </p:spPr>
        <p:txBody>
          <a:bodyPr wrap="square" rtlCol="0">
            <a:spAutoFit/>
          </a:bodyPr>
          <a:lstStyle/>
          <a:p>
            <a:r>
              <a:rPr lang="vi-VN" sz="2400">
                <a:solidFill>
                  <a:srgbClr val="FF0000"/>
                </a:solidFill>
              </a:rPr>
              <a:t>table us</a:t>
            </a:r>
            <a:r>
              <a:rPr lang="en-US" sz="2400">
                <a:solidFill>
                  <a:srgbClr val="FF0000"/>
                </a:solidFill>
              </a:rPr>
              <a:t>er</a:t>
            </a:r>
          </a:p>
        </p:txBody>
      </p:sp>
    </p:spTree>
    <p:extLst>
      <p:ext uri="{BB962C8B-B14F-4D97-AF65-F5344CB8AC3E}">
        <p14:creationId xmlns:p14="http://schemas.microsoft.com/office/powerpoint/2010/main" val="1372747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Hình ảnh 3">
            <a:extLst>
              <a:ext uri="{FF2B5EF4-FFF2-40B4-BE49-F238E27FC236}">
                <a16:creationId xmlns:a16="http://schemas.microsoft.com/office/drawing/2014/main" id="{A7082B82-6E2B-4CED-B220-951970679360}"/>
              </a:ext>
            </a:extLst>
          </p:cNvPr>
          <p:cNvPicPr/>
          <p:nvPr/>
        </p:nvPicPr>
        <p:blipFill rotWithShape="1">
          <a:blip r:embed="rId3" cstate="print">
            <a:extLst>
              <a:ext uri="{28A0092B-C50C-407E-A947-70E740481C1C}">
                <a14:useLocalDpi xmlns:a14="http://schemas.microsoft.com/office/drawing/2010/main" val="0"/>
              </a:ext>
            </a:extLst>
          </a:blip>
          <a:srcRect r="1" b="18262"/>
          <a:stretch/>
        </p:blipFill>
        <p:spPr bwMode="auto">
          <a:xfrm>
            <a:off x="643467" y="288485"/>
            <a:ext cx="10905066" cy="5571065"/>
          </a:xfrm>
          <a:prstGeom prst="rect">
            <a:avLst/>
          </a:prstGeom>
          <a:noFill/>
          <a:ln>
            <a:noFill/>
          </a:ln>
        </p:spPr>
      </p:pic>
      <p:sp>
        <p:nvSpPr>
          <p:cNvPr id="21" name="Isosceles Triangle 20">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ộp Văn bản 11">
            <a:extLst>
              <a:ext uri="{FF2B5EF4-FFF2-40B4-BE49-F238E27FC236}">
                <a16:creationId xmlns:a16="http://schemas.microsoft.com/office/drawing/2014/main" id="{2006B399-C5BF-4D2D-A516-FB9D66A8E079}"/>
              </a:ext>
            </a:extLst>
          </p:cNvPr>
          <p:cNvSpPr txBox="1"/>
          <p:nvPr/>
        </p:nvSpPr>
        <p:spPr>
          <a:xfrm>
            <a:off x="2069993" y="6083811"/>
            <a:ext cx="6792686" cy="369332"/>
          </a:xfrm>
          <a:prstGeom prst="rect">
            <a:avLst/>
          </a:prstGeom>
          <a:noFill/>
        </p:spPr>
        <p:txBody>
          <a:bodyPr wrap="square" rtlCol="0">
            <a:spAutoFit/>
          </a:bodyPr>
          <a:lstStyle/>
          <a:p>
            <a:r>
              <a:rPr lang="en-US">
                <a:solidFill>
                  <a:srgbClr val="FF0000"/>
                </a:solidFill>
              </a:rPr>
              <a:t>on the webserver there is also a similar table for easy monitoring</a:t>
            </a:r>
          </a:p>
        </p:txBody>
      </p:sp>
    </p:spTree>
    <p:extLst>
      <p:ext uri="{BB962C8B-B14F-4D97-AF65-F5344CB8AC3E}">
        <p14:creationId xmlns:p14="http://schemas.microsoft.com/office/powerpoint/2010/main" val="3038872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DE89743-B400-FA4D-8D21-542555629479}"/>
              </a:ext>
            </a:extLst>
          </p:cNvPr>
          <p:cNvSpPr/>
          <p:nvPr/>
        </p:nvSpPr>
        <p:spPr>
          <a:xfrm>
            <a:off x="0" y="0"/>
            <a:ext cx="524694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0545F82-8E13-0D4D-A7D9-D117A8572927}"/>
              </a:ext>
            </a:extLst>
          </p:cNvPr>
          <p:cNvSpPr/>
          <p:nvPr/>
        </p:nvSpPr>
        <p:spPr>
          <a:xfrm>
            <a:off x="6188529" y="1778441"/>
            <a:ext cx="5707137" cy="1477328"/>
          </a:xfrm>
          <a:prstGeom prst="rect">
            <a:avLst/>
          </a:prstGeom>
        </p:spPr>
        <p:txBody>
          <a:bodyPr wrap="square">
            <a:spAutoFit/>
          </a:bodyPr>
          <a:lstStyle/>
          <a:p>
            <a:r>
              <a:rPr lang="en-GB"/>
              <a:t>Currently, smart homes in general and smart doors in particular are used quite commonly in apartments and resorts. But most of them use magnetic cards mainly, which leads to easy loss of cards and makes it difficult to enter the house.</a:t>
            </a:r>
            <a:endParaRPr lang="en-US"/>
          </a:p>
        </p:txBody>
      </p:sp>
      <p:sp>
        <p:nvSpPr>
          <p:cNvPr id="15" name="Rectangle 14">
            <a:extLst>
              <a:ext uri="{FF2B5EF4-FFF2-40B4-BE49-F238E27FC236}">
                <a16:creationId xmlns:a16="http://schemas.microsoft.com/office/drawing/2014/main" id="{6AB40DEF-4FA8-CB46-BCBB-2691751D292D}"/>
              </a:ext>
            </a:extLst>
          </p:cNvPr>
          <p:cNvSpPr/>
          <p:nvPr/>
        </p:nvSpPr>
        <p:spPr>
          <a:xfrm>
            <a:off x="6096000" y="1006648"/>
            <a:ext cx="4127149" cy="707886"/>
          </a:xfrm>
          <a:prstGeom prst="rect">
            <a:avLst/>
          </a:prstGeom>
        </p:spPr>
        <p:txBody>
          <a:bodyPr wrap="square">
            <a:spAutoFit/>
          </a:bodyPr>
          <a:lstStyle/>
          <a:p>
            <a:r>
              <a:rPr lang="en-US" sz="4000" b="1">
                <a:solidFill>
                  <a:schemeClr val="tx1">
                    <a:lumMod val="85000"/>
                    <a:lumOff val="15000"/>
                  </a:schemeClr>
                </a:solidFill>
                <a:latin typeface="Roboto" panose="02000000000000000000" pitchFamily="2" charset="0"/>
                <a:ea typeface="Roboto" panose="02000000000000000000" pitchFamily="2" charset="0"/>
              </a:rPr>
              <a:t>OVERVIEW</a:t>
            </a:r>
          </a:p>
        </p:txBody>
      </p:sp>
      <p:pic>
        <p:nvPicPr>
          <p:cNvPr id="13" name="Chỗ dành sẵn cho Hình ảnh 12" descr="Ảnh có chứa văn bản, người, trò chơi&#10;&#10;Mô tả được tạo tự động">
            <a:extLst>
              <a:ext uri="{FF2B5EF4-FFF2-40B4-BE49-F238E27FC236}">
                <a16:creationId xmlns:a16="http://schemas.microsoft.com/office/drawing/2014/main" id="{F420011F-6891-4E6D-B960-96F365E17761}"/>
              </a:ext>
            </a:extLst>
          </p:cNvPr>
          <p:cNvPicPr>
            <a:picLocks noGrp="1" noChangeAspect="1"/>
          </p:cNvPicPr>
          <p:nvPr>
            <p:ph type="pic" sz="quarter" idx="13"/>
          </p:nvPr>
        </p:nvPicPr>
        <p:blipFill rotWithShape="1">
          <a:blip r:embed="rId2"/>
          <a:srcRect l="18684" r="25088"/>
          <a:stretch/>
        </p:blipFill>
        <p:spPr>
          <a:xfrm>
            <a:off x="821267" y="868018"/>
            <a:ext cx="4425677" cy="5247292"/>
          </a:xfrm>
        </p:spPr>
      </p:pic>
      <p:sp>
        <p:nvSpPr>
          <p:cNvPr id="16" name="Rectangle 13">
            <a:extLst>
              <a:ext uri="{FF2B5EF4-FFF2-40B4-BE49-F238E27FC236}">
                <a16:creationId xmlns:a16="http://schemas.microsoft.com/office/drawing/2014/main" id="{402DDB25-179D-4111-B8CC-45583341DE1E}"/>
              </a:ext>
            </a:extLst>
          </p:cNvPr>
          <p:cNvSpPr/>
          <p:nvPr/>
        </p:nvSpPr>
        <p:spPr>
          <a:xfrm>
            <a:off x="6188528" y="3491664"/>
            <a:ext cx="5707137" cy="2031325"/>
          </a:xfrm>
          <a:prstGeom prst="rect">
            <a:avLst/>
          </a:prstGeom>
        </p:spPr>
        <p:txBody>
          <a:bodyPr wrap="square">
            <a:spAutoFit/>
          </a:bodyPr>
          <a:lstStyle/>
          <a:p>
            <a:r>
              <a:rPr lang="en-GB"/>
              <a:t>So, my group did the topic of smart doors using smart phones to open them. By using Telegram and Facebook apps. Because according to statistics by June 2020, there are 69,280,000 Facebook users in Vietnam.</a:t>
            </a:r>
            <a:endParaRPr lang="en-US"/>
          </a:p>
          <a:p>
            <a:r>
              <a:rPr lang="en-GB"/>
              <a:t> </a:t>
            </a:r>
            <a:endParaRPr lang="en-US"/>
          </a:p>
          <a:p>
            <a:r>
              <a:rPr lang="en-GB"/>
              <a:t>So the group sees the feasibility of this topic and decides to implement it.</a:t>
            </a:r>
            <a:endParaRPr lang="en-US"/>
          </a:p>
        </p:txBody>
      </p:sp>
    </p:spTree>
    <p:extLst>
      <p:ext uri="{BB962C8B-B14F-4D97-AF65-F5344CB8AC3E}">
        <p14:creationId xmlns:p14="http://schemas.microsoft.com/office/powerpoint/2010/main" val="2646311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DE89743-B400-FA4D-8D21-542555629479}"/>
              </a:ext>
            </a:extLst>
          </p:cNvPr>
          <p:cNvSpPr/>
          <p:nvPr/>
        </p:nvSpPr>
        <p:spPr>
          <a:xfrm>
            <a:off x="0" y="0"/>
            <a:ext cx="524694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0545F82-8E13-0D4D-A7D9-D117A8572927}"/>
              </a:ext>
            </a:extLst>
          </p:cNvPr>
          <p:cNvSpPr/>
          <p:nvPr/>
        </p:nvSpPr>
        <p:spPr>
          <a:xfrm>
            <a:off x="6096001" y="2785975"/>
            <a:ext cx="5707137" cy="1754326"/>
          </a:xfrm>
          <a:prstGeom prst="rect">
            <a:avLst/>
          </a:prstGeom>
        </p:spPr>
        <p:txBody>
          <a:bodyPr wrap="square">
            <a:spAutoFit/>
          </a:bodyPr>
          <a:lstStyle/>
          <a:p>
            <a:r>
              <a:rPr lang="en-US"/>
              <a:t>MQTT is an open OASIS and ISO standard lightweight, publish-subscribe network protocol that transports messages between devices. The protocol usually runs over TCP/IP; however, any network protocol that provides ordered, lossless, bi-directional connections can support MQTT.</a:t>
            </a:r>
          </a:p>
        </p:txBody>
      </p:sp>
      <p:sp>
        <p:nvSpPr>
          <p:cNvPr id="15" name="Rectangle 14">
            <a:extLst>
              <a:ext uri="{FF2B5EF4-FFF2-40B4-BE49-F238E27FC236}">
                <a16:creationId xmlns:a16="http://schemas.microsoft.com/office/drawing/2014/main" id="{6AB40DEF-4FA8-CB46-BCBB-2691751D292D}"/>
              </a:ext>
            </a:extLst>
          </p:cNvPr>
          <p:cNvSpPr/>
          <p:nvPr/>
        </p:nvSpPr>
        <p:spPr>
          <a:xfrm>
            <a:off x="6096000" y="1960142"/>
            <a:ext cx="4127149" cy="707886"/>
          </a:xfrm>
          <a:prstGeom prst="rect">
            <a:avLst/>
          </a:prstGeom>
        </p:spPr>
        <p:txBody>
          <a:bodyPr wrap="square">
            <a:spAutoFit/>
          </a:bodyPr>
          <a:lstStyle/>
          <a:p>
            <a:r>
              <a:rPr lang="en-US" sz="4000" b="1">
                <a:solidFill>
                  <a:schemeClr val="tx1">
                    <a:lumMod val="85000"/>
                    <a:lumOff val="15000"/>
                  </a:schemeClr>
                </a:solidFill>
                <a:latin typeface="Roboto" panose="02000000000000000000" pitchFamily="2" charset="0"/>
                <a:ea typeface="Roboto" panose="02000000000000000000" pitchFamily="2" charset="0"/>
              </a:rPr>
              <a:t>WHAT IS MQTT</a:t>
            </a:r>
          </a:p>
        </p:txBody>
      </p:sp>
      <p:pic>
        <p:nvPicPr>
          <p:cNvPr id="13" name="Chỗ dành sẵn cho Hình ảnh 12">
            <a:extLst>
              <a:ext uri="{FF2B5EF4-FFF2-40B4-BE49-F238E27FC236}">
                <a16:creationId xmlns:a16="http://schemas.microsoft.com/office/drawing/2014/main" id="{F420011F-6891-4E6D-B960-96F365E17761}"/>
              </a:ext>
            </a:extLst>
          </p:cNvPr>
          <p:cNvPicPr>
            <a:picLocks noGrp="1" noChangeAspect="1"/>
          </p:cNvPicPr>
          <p:nvPr>
            <p:ph type="pic" sz="quarter" idx="13"/>
          </p:nvPr>
        </p:nvPicPr>
        <p:blipFill rotWithShape="1">
          <a:blip r:embed="rId2"/>
          <a:srcRect l="2802" t="2300" r="1798" b="2300"/>
          <a:stretch/>
        </p:blipFill>
        <p:spPr>
          <a:xfrm>
            <a:off x="1109049" y="868018"/>
            <a:ext cx="4036378" cy="5247292"/>
          </a:xfrm>
        </p:spPr>
      </p:pic>
    </p:spTree>
    <p:extLst>
      <p:ext uri="{BB962C8B-B14F-4D97-AF65-F5344CB8AC3E}">
        <p14:creationId xmlns:p14="http://schemas.microsoft.com/office/powerpoint/2010/main" val="4152825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hỗ dành sẵn cho Hình ảnh 15">
            <a:extLst>
              <a:ext uri="{FF2B5EF4-FFF2-40B4-BE49-F238E27FC236}">
                <a16:creationId xmlns:a16="http://schemas.microsoft.com/office/drawing/2014/main" id="{504A5F2A-04E0-4A1F-8B21-B30AD24DEB13}"/>
              </a:ext>
            </a:extLst>
          </p:cNvPr>
          <p:cNvPicPr>
            <a:picLocks noGrp="1"/>
          </p:cNvPicPr>
          <p:nvPr>
            <p:ph type="pic" sz="quarter" idx="13"/>
          </p:nvPr>
        </p:nvPicPr>
        <p:blipFill rotWithShape="1">
          <a:blip r:embed="rId3">
            <a:extLst>
              <a:ext uri="{28A0092B-C50C-407E-A947-70E740481C1C}">
                <a14:useLocalDpi xmlns:a14="http://schemas.microsoft.com/office/drawing/2010/main" val="0"/>
              </a:ext>
            </a:extLst>
          </a:blip>
          <a:srcRect t="4522" b="11564"/>
          <a:stretch/>
        </p:blipFill>
        <p:spPr bwMode="auto">
          <a:xfrm>
            <a:off x="0" y="0"/>
            <a:ext cx="6850506" cy="3733800"/>
          </a:xfrm>
          <a:prstGeom prst="rect">
            <a:avLst/>
          </a:prstGeom>
          <a:noFill/>
          <a:ln>
            <a:noFill/>
          </a:ln>
        </p:spPr>
      </p:pic>
      <p:sp>
        <p:nvSpPr>
          <p:cNvPr id="15" name="Rectangle 14">
            <a:extLst>
              <a:ext uri="{FF2B5EF4-FFF2-40B4-BE49-F238E27FC236}">
                <a16:creationId xmlns:a16="http://schemas.microsoft.com/office/drawing/2014/main" id="{F84355A3-24E8-C94D-B96F-79F3C0EA5DFF}"/>
              </a:ext>
            </a:extLst>
          </p:cNvPr>
          <p:cNvSpPr/>
          <p:nvPr/>
        </p:nvSpPr>
        <p:spPr>
          <a:xfrm>
            <a:off x="11662348" y="6328348"/>
            <a:ext cx="529652" cy="5296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C10D904-3FC8-424F-8146-004C7AC7EAC2}"/>
              </a:ext>
            </a:extLst>
          </p:cNvPr>
          <p:cNvSpPr/>
          <p:nvPr/>
        </p:nvSpPr>
        <p:spPr>
          <a:xfrm>
            <a:off x="7115332" y="1493874"/>
            <a:ext cx="4811842" cy="9998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E147B8A-7852-6546-B6A6-6EB8BB9C39F4}"/>
              </a:ext>
            </a:extLst>
          </p:cNvPr>
          <p:cNvSpPr/>
          <p:nvPr/>
        </p:nvSpPr>
        <p:spPr>
          <a:xfrm>
            <a:off x="7939598" y="1718526"/>
            <a:ext cx="3465002" cy="584775"/>
          </a:xfrm>
          <a:prstGeom prst="rect">
            <a:avLst/>
          </a:prstGeom>
        </p:spPr>
        <p:txBody>
          <a:bodyPr wrap="square">
            <a:spAutoFit/>
          </a:bodyPr>
          <a:lstStyle/>
          <a:p>
            <a:r>
              <a:rPr lang="en-US" sz="3200" b="1">
                <a:solidFill>
                  <a:schemeClr val="bg1"/>
                </a:solidFill>
                <a:latin typeface="Roboto" panose="02000000000000000000" pitchFamily="2" charset="0"/>
                <a:ea typeface="Roboto" panose="02000000000000000000" pitchFamily="2" charset="0"/>
              </a:rPr>
              <a:t>MQTT IN TOPIC</a:t>
            </a:r>
          </a:p>
        </p:txBody>
      </p:sp>
      <p:sp>
        <p:nvSpPr>
          <p:cNvPr id="3" name="Hộp Văn bản 2">
            <a:extLst>
              <a:ext uri="{FF2B5EF4-FFF2-40B4-BE49-F238E27FC236}">
                <a16:creationId xmlns:a16="http://schemas.microsoft.com/office/drawing/2014/main" id="{D5F8191B-7B1C-406B-934A-87E0C005A5F2}"/>
              </a:ext>
            </a:extLst>
          </p:cNvPr>
          <p:cNvSpPr txBox="1"/>
          <p:nvPr/>
        </p:nvSpPr>
        <p:spPr>
          <a:xfrm>
            <a:off x="1549400" y="4544242"/>
            <a:ext cx="9093200" cy="2031325"/>
          </a:xfrm>
          <a:prstGeom prst="rect">
            <a:avLst/>
          </a:prstGeom>
          <a:noFill/>
        </p:spPr>
        <p:txBody>
          <a:bodyPr wrap="square" rtlCol="0">
            <a:spAutoFit/>
          </a:bodyPr>
          <a:lstStyle/>
          <a:p>
            <a:r>
              <a:rPr lang="vi-VN"/>
              <a:t>Here we use adafruit.io as the broker server. And the esp device will keep role as a subscriber that will receive messages sent from the server to control the device and publish about device's status.</a:t>
            </a:r>
            <a:endParaRPr lang="en-US"/>
          </a:p>
          <a:p>
            <a:endParaRPr lang="en-US"/>
          </a:p>
          <a:p>
            <a:r>
              <a:rPr lang="vi-VN"/>
              <a:t>The facebook chat bot will play both roles as publisher and subscriber to send control messages and receive feedback about the device's status.</a:t>
            </a:r>
            <a:endParaRPr lang="en-US"/>
          </a:p>
          <a:p>
            <a:endParaRPr lang="en-US"/>
          </a:p>
        </p:txBody>
      </p:sp>
    </p:spTree>
    <p:extLst>
      <p:ext uri="{BB962C8B-B14F-4D97-AF65-F5344CB8AC3E}">
        <p14:creationId xmlns:p14="http://schemas.microsoft.com/office/powerpoint/2010/main" val="3617441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DE89743-B400-FA4D-8D21-542555629479}"/>
              </a:ext>
            </a:extLst>
          </p:cNvPr>
          <p:cNvSpPr/>
          <p:nvPr/>
        </p:nvSpPr>
        <p:spPr>
          <a:xfrm>
            <a:off x="0" y="0"/>
            <a:ext cx="524694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AB40DEF-4FA8-CB46-BCBB-2691751D292D}"/>
              </a:ext>
            </a:extLst>
          </p:cNvPr>
          <p:cNvSpPr/>
          <p:nvPr/>
        </p:nvSpPr>
        <p:spPr>
          <a:xfrm>
            <a:off x="6096000" y="2789874"/>
            <a:ext cx="5901267" cy="1107996"/>
          </a:xfrm>
          <a:prstGeom prst="rect">
            <a:avLst/>
          </a:prstGeom>
        </p:spPr>
        <p:txBody>
          <a:bodyPr wrap="square">
            <a:spAutoFit/>
          </a:bodyPr>
          <a:lstStyle/>
          <a:p>
            <a:r>
              <a:rPr lang="en-US" sz="6600" b="1">
                <a:solidFill>
                  <a:schemeClr val="tx1">
                    <a:lumMod val="85000"/>
                    <a:lumOff val="15000"/>
                  </a:schemeClr>
                </a:solidFill>
                <a:latin typeface="Roboto" panose="02000000000000000000" pitchFamily="2" charset="0"/>
                <a:ea typeface="Roboto" panose="02000000000000000000" pitchFamily="2" charset="0"/>
              </a:rPr>
              <a:t>HARDWARE</a:t>
            </a:r>
          </a:p>
        </p:txBody>
      </p:sp>
      <p:pic>
        <p:nvPicPr>
          <p:cNvPr id="3078" name="Picture 6" descr="IoT Hardware Basics">
            <a:extLst>
              <a:ext uri="{FF2B5EF4-FFF2-40B4-BE49-F238E27FC236}">
                <a16:creationId xmlns:a16="http://schemas.microsoft.com/office/drawing/2014/main" id="{12BF620F-A322-4085-B32F-B8E2B323F04F}"/>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18372" r="18372"/>
          <a:stretch>
            <a:fillRect/>
          </a:stretch>
        </p:blipFill>
        <p:spPr bwMode="auto">
          <a:xfrm>
            <a:off x="584200" y="720026"/>
            <a:ext cx="4569611" cy="5417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816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1180089-9E9C-8748-B0EB-4D32353A55B3}"/>
              </a:ext>
            </a:extLst>
          </p:cNvPr>
          <p:cNvSpPr/>
          <p:nvPr/>
        </p:nvSpPr>
        <p:spPr>
          <a:xfrm>
            <a:off x="7102928" y="5649685"/>
            <a:ext cx="5089072" cy="4898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Mạch Thu Phát Wifi ESP32-CAM - Nshop">
            <a:extLst>
              <a:ext uri="{FF2B5EF4-FFF2-40B4-BE49-F238E27FC236}">
                <a16:creationId xmlns:a16="http://schemas.microsoft.com/office/drawing/2014/main" id="{74715FBE-D69D-481F-BA8B-BF21205AEF3B}"/>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3363" r="3363"/>
          <a:stretch>
            <a:fillRect/>
          </a:stretch>
        </p:blipFill>
        <p:spPr bwMode="auto">
          <a:xfrm>
            <a:off x="7348538" y="685800"/>
            <a:ext cx="4843462" cy="519271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6">
            <a:extLst>
              <a:ext uri="{FF2B5EF4-FFF2-40B4-BE49-F238E27FC236}">
                <a16:creationId xmlns:a16="http://schemas.microsoft.com/office/drawing/2014/main" id="{C1E3B834-CC40-4CB3-ABE9-D24DD6A10CE2}"/>
              </a:ext>
            </a:extLst>
          </p:cNvPr>
          <p:cNvSpPr/>
          <p:nvPr/>
        </p:nvSpPr>
        <p:spPr>
          <a:xfrm>
            <a:off x="502865" y="393207"/>
            <a:ext cx="4811842" cy="9998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
            <a:extLst>
              <a:ext uri="{FF2B5EF4-FFF2-40B4-BE49-F238E27FC236}">
                <a16:creationId xmlns:a16="http://schemas.microsoft.com/office/drawing/2014/main" id="{B7EE7734-D09A-4D4D-B69E-8AF3EA315097}"/>
              </a:ext>
            </a:extLst>
          </p:cNvPr>
          <p:cNvSpPr/>
          <p:nvPr/>
        </p:nvSpPr>
        <p:spPr>
          <a:xfrm>
            <a:off x="1420265" y="617859"/>
            <a:ext cx="2796136" cy="584775"/>
          </a:xfrm>
          <a:prstGeom prst="rect">
            <a:avLst/>
          </a:prstGeom>
        </p:spPr>
        <p:txBody>
          <a:bodyPr wrap="square">
            <a:spAutoFit/>
          </a:bodyPr>
          <a:lstStyle/>
          <a:p>
            <a:r>
              <a:rPr lang="en-US" sz="3200" b="1">
                <a:solidFill>
                  <a:schemeClr val="bg1"/>
                </a:solidFill>
                <a:latin typeface="Roboto" panose="02000000000000000000" pitchFamily="2" charset="0"/>
                <a:ea typeface="Roboto" panose="02000000000000000000" pitchFamily="2" charset="0"/>
              </a:rPr>
              <a:t>ESP32 CAM</a:t>
            </a:r>
          </a:p>
        </p:txBody>
      </p:sp>
      <p:sp>
        <p:nvSpPr>
          <p:cNvPr id="2" name="Hộp Văn bản 1">
            <a:extLst>
              <a:ext uri="{FF2B5EF4-FFF2-40B4-BE49-F238E27FC236}">
                <a16:creationId xmlns:a16="http://schemas.microsoft.com/office/drawing/2014/main" id="{5E42ACA7-04C4-488D-AF08-A3E6131E7ED9}"/>
              </a:ext>
            </a:extLst>
          </p:cNvPr>
          <p:cNvSpPr txBox="1"/>
          <p:nvPr/>
        </p:nvSpPr>
        <p:spPr>
          <a:xfrm>
            <a:off x="502865" y="1985212"/>
            <a:ext cx="6295868" cy="3139321"/>
          </a:xfrm>
          <a:prstGeom prst="rect">
            <a:avLst/>
          </a:prstGeom>
          <a:noFill/>
        </p:spPr>
        <p:txBody>
          <a:bodyPr wrap="square" rtlCol="0">
            <a:spAutoFit/>
          </a:bodyPr>
          <a:lstStyle/>
          <a:p>
            <a:pPr marL="285750" indent="-285750">
              <a:buFont typeface="Arial" panose="020B0604020202020204" pitchFamily="34" charset="0"/>
              <a:buChar char="•"/>
            </a:pPr>
            <a:r>
              <a:rPr lang="en-US"/>
              <a:t>Supports UART/SPI/I2C/PWM/ADC/DAC</a:t>
            </a:r>
          </a:p>
          <a:p>
            <a:pPr marL="285750" indent="-285750">
              <a:buFont typeface="Arial" panose="020B0604020202020204" pitchFamily="34" charset="0"/>
              <a:buChar char="•"/>
            </a:pPr>
            <a:r>
              <a:rPr lang="en-US"/>
              <a:t>Support OV2640 and OV7670 cameras, built-in flash lamp</a:t>
            </a:r>
          </a:p>
          <a:p>
            <a:pPr marL="285750" indent="-285750">
              <a:buFont typeface="Arial" panose="020B0604020202020204" pitchFamily="34" charset="0"/>
              <a:buChar char="•"/>
            </a:pPr>
            <a:r>
              <a:rPr lang="en-US"/>
              <a:t>Support image WiFI upload</a:t>
            </a:r>
          </a:p>
          <a:p>
            <a:pPr marL="285750" indent="-285750">
              <a:buFont typeface="Arial" panose="020B0604020202020204" pitchFamily="34" charset="0"/>
              <a:buChar char="•"/>
            </a:pPr>
            <a:r>
              <a:rPr lang="en-US"/>
              <a:t>Support TF card</a:t>
            </a:r>
          </a:p>
          <a:p>
            <a:pPr marL="285750" indent="-285750">
              <a:buFont typeface="Arial" panose="020B0604020202020204" pitchFamily="34" charset="0"/>
              <a:buChar char="•"/>
            </a:pPr>
            <a:r>
              <a:rPr lang="en-US"/>
              <a:t>Supports multiple sleep modes</a:t>
            </a:r>
          </a:p>
          <a:p>
            <a:pPr marL="285750" indent="-285750">
              <a:buFont typeface="Arial" panose="020B0604020202020204" pitchFamily="34" charset="0"/>
              <a:buChar char="•"/>
            </a:pPr>
            <a:r>
              <a:rPr lang="en-US"/>
              <a:t>Embedded Lwip and FreeRTOS</a:t>
            </a:r>
          </a:p>
          <a:p>
            <a:pPr marL="285750" indent="-285750">
              <a:buFont typeface="Arial" panose="020B0604020202020204" pitchFamily="34" charset="0"/>
              <a:buChar char="•"/>
            </a:pPr>
            <a:r>
              <a:rPr lang="en-US"/>
              <a:t>Supports STA/AP/STA+AP operation mode</a:t>
            </a:r>
          </a:p>
          <a:p>
            <a:pPr marL="285750" indent="-285750">
              <a:buFont typeface="Arial" panose="020B0604020202020204" pitchFamily="34" charset="0"/>
              <a:buChar char="•"/>
            </a:pPr>
            <a:r>
              <a:rPr lang="en-US"/>
              <a:t>Support Smart Config/AirKiss technology</a:t>
            </a:r>
          </a:p>
          <a:p>
            <a:pPr marL="285750" indent="-285750">
              <a:buFont typeface="Arial" panose="020B0604020202020204" pitchFamily="34" charset="0"/>
              <a:buChar char="•"/>
            </a:pPr>
            <a:r>
              <a:rPr lang="en-US"/>
              <a:t>Support for serial port local and remote firmware upgrades (FOTA)</a:t>
            </a:r>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2159577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1180089-9E9C-8748-B0EB-4D32353A55B3}"/>
              </a:ext>
            </a:extLst>
          </p:cNvPr>
          <p:cNvSpPr/>
          <p:nvPr/>
        </p:nvSpPr>
        <p:spPr>
          <a:xfrm>
            <a:off x="7102928" y="5649685"/>
            <a:ext cx="5089072" cy="4898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6">
            <a:extLst>
              <a:ext uri="{FF2B5EF4-FFF2-40B4-BE49-F238E27FC236}">
                <a16:creationId xmlns:a16="http://schemas.microsoft.com/office/drawing/2014/main" id="{C1E3B834-CC40-4CB3-ABE9-D24DD6A10CE2}"/>
              </a:ext>
            </a:extLst>
          </p:cNvPr>
          <p:cNvSpPr/>
          <p:nvPr/>
        </p:nvSpPr>
        <p:spPr>
          <a:xfrm>
            <a:off x="502865" y="393207"/>
            <a:ext cx="4811842" cy="9998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
            <a:extLst>
              <a:ext uri="{FF2B5EF4-FFF2-40B4-BE49-F238E27FC236}">
                <a16:creationId xmlns:a16="http://schemas.microsoft.com/office/drawing/2014/main" id="{B7EE7734-D09A-4D4D-B69E-8AF3EA315097}"/>
              </a:ext>
            </a:extLst>
          </p:cNvPr>
          <p:cNvSpPr/>
          <p:nvPr/>
        </p:nvSpPr>
        <p:spPr>
          <a:xfrm>
            <a:off x="1420265" y="617859"/>
            <a:ext cx="2796136" cy="584775"/>
          </a:xfrm>
          <a:prstGeom prst="rect">
            <a:avLst/>
          </a:prstGeom>
        </p:spPr>
        <p:txBody>
          <a:bodyPr wrap="square">
            <a:spAutoFit/>
          </a:bodyPr>
          <a:lstStyle/>
          <a:p>
            <a:r>
              <a:rPr lang="en-US" sz="3200" b="1">
                <a:solidFill>
                  <a:schemeClr val="bg1"/>
                </a:solidFill>
                <a:latin typeface="Roboto" panose="02000000000000000000" pitchFamily="2" charset="0"/>
                <a:ea typeface="Roboto" panose="02000000000000000000" pitchFamily="2" charset="0"/>
              </a:rPr>
              <a:t>PIR SENSOR</a:t>
            </a:r>
          </a:p>
        </p:txBody>
      </p:sp>
      <p:sp>
        <p:nvSpPr>
          <p:cNvPr id="2" name="Hộp Văn bản 1">
            <a:extLst>
              <a:ext uri="{FF2B5EF4-FFF2-40B4-BE49-F238E27FC236}">
                <a16:creationId xmlns:a16="http://schemas.microsoft.com/office/drawing/2014/main" id="{5E42ACA7-04C4-488D-AF08-A3E6131E7ED9}"/>
              </a:ext>
            </a:extLst>
          </p:cNvPr>
          <p:cNvSpPr txBox="1"/>
          <p:nvPr/>
        </p:nvSpPr>
        <p:spPr>
          <a:xfrm>
            <a:off x="502865" y="1985212"/>
            <a:ext cx="6295868" cy="2585323"/>
          </a:xfrm>
          <a:prstGeom prst="rect">
            <a:avLst/>
          </a:prstGeom>
          <a:noFill/>
        </p:spPr>
        <p:txBody>
          <a:bodyPr wrap="square" rtlCol="0">
            <a:spAutoFit/>
          </a:bodyPr>
          <a:lstStyle/>
          <a:p>
            <a:pPr marL="285750" lvl="0" indent="-285750">
              <a:buFont typeface="Arial" panose="020B0604020202020204" pitchFamily="34" charset="0"/>
              <a:buChar char="•"/>
            </a:pPr>
            <a:r>
              <a:rPr lang="en-US"/>
              <a:t>Wide range on input voltage varying from 4.V to 12V (+5V recommended)</a:t>
            </a:r>
          </a:p>
          <a:p>
            <a:pPr marL="285750" lvl="0" indent="-285750">
              <a:buFont typeface="Arial" panose="020B0604020202020204" pitchFamily="34" charset="0"/>
              <a:buChar char="•"/>
            </a:pPr>
            <a:r>
              <a:rPr lang="en-US"/>
              <a:t>Output voltage is High/Low (3.3V TTL)</a:t>
            </a:r>
          </a:p>
          <a:p>
            <a:pPr marL="285750" lvl="0" indent="-285750">
              <a:buFont typeface="Arial" panose="020B0604020202020204" pitchFamily="34" charset="0"/>
              <a:buChar char="•"/>
            </a:pPr>
            <a:r>
              <a:rPr lang="en-US"/>
              <a:t>Can distinguish between object movement and human movement.</a:t>
            </a:r>
          </a:p>
          <a:p>
            <a:pPr marL="285750" lvl="0" indent="-285750">
              <a:buFont typeface="Arial" panose="020B0604020202020204" pitchFamily="34" charset="0"/>
              <a:buChar char="•"/>
            </a:pPr>
            <a:r>
              <a:rPr lang="en-US"/>
              <a:t>Has to operating modes - Repeatable(H) and Non- Repeatable(H)</a:t>
            </a:r>
          </a:p>
          <a:p>
            <a:pPr marL="285750" lvl="0" indent="-285750">
              <a:buFont typeface="Arial" panose="020B0604020202020204" pitchFamily="34" charset="0"/>
              <a:buChar char="•"/>
            </a:pPr>
            <a:r>
              <a:rPr lang="en-US"/>
              <a:t>Cover distance of about 120° and 7 meters.</a:t>
            </a:r>
          </a:p>
          <a:p>
            <a:pPr marL="285750" indent="-285750">
              <a:buFont typeface="Arial" panose="020B0604020202020204" pitchFamily="34" charset="0"/>
              <a:buChar char="•"/>
            </a:pPr>
            <a:r>
              <a:rPr lang="vi-VN"/>
              <a:t>Low power consumption of 65mA.</a:t>
            </a:r>
            <a:endParaRPr lang="en-US"/>
          </a:p>
        </p:txBody>
      </p:sp>
      <p:pic>
        <p:nvPicPr>
          <p:cNvPr id="9" name="Chỗ dành sẵn cho Hình ảnh 8">
            <a:extLst>
              <a:ext uri="{FF2B5EF4-FFF2-40B4-BE49-F238E27FC236}">
                <a16:creationId xmlns:a16="http://schemas.microsoft.com/office/drawing/2014/main" id="{B25AB581-B348-41B3-9F9F-3DCBB3E72347}"/>
              </a:ext>
            </a:extLst>
          </p:cNvPr>
          <p:cNvPicPr>
            <a:picLocks noGrp="1"/>
          </p:cNvPicPr>
          <p:nvPr>
            <p:ph type="pic" sz="quarter" idx="10"/>
          </p:nvPr>
        </p:nvPicPr>
        <p:blipFill>
          <a:blip r:embed="rId2">
            <a:extLst>
              <a:ext uri="{28A0092B-C50C-407E-A947-70E740481C1C}">
                <a14:useLocalDpi xmlns:a14="http://schemas.microsoft.com/office/drawing/2010/main" val="0"/>
              </a:ext>
            </a:extLst>
          </a:blip>
          <a:srcRect l="15022" r="15022"/>
          <a:stretch>
            <a:fillRect/>
          </a:stretch>
        </p:blipFill>
        <p:spPr bwMode="auto">
          <a:xfrm>
            <a:off x="7347857" y="681630"/>
            <a:ext cx="4844143" cy="5192486"/>
          </a:xfrm>
          <a:prstGeom prst="rect">
            <a:avLst/>
          </a:prstGeom>
          <a:noFill/>
          <a:ln>
            <a:noFill/>
          </a:ln>
        </p:spPr>
      </p:pic>
    </p:spTree>
    <p:extLst>
      <p:ext uri="{BB962C8B-B14F-4D97-AF65-F5344CB8AC3E}">
        <p14:creationId xmlns:p14="http://schemas.microsoft.com/office/powerpoint/2010/main" val="3159046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1180089-9E9C-8748-B0EB-4D32353A55B3}"/>
              </a:ext>
            </a:extLst>
          </p:cNvPr>
          <p:cNvSpPr/>
          <p:nvPr/>
        </p:nvSpPr>
        <p:spPr>
          <a:xfrm>
            <a:off x="7102928" y="5649685"/>
            <a:ext cx="5089072" cy="4898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6">
            <a:extLst>
              <a:ext uri="{FF2B5EF4-FFF2-40B4-BE49-F238E27FC236}">
                <a16:creationId xmlns:a16="http://schemas.microsoft.com/office/drawing/2014/main" id="{C1E3B834-CC40-4CB3-ABE9-D24DD6A10CE2}"/>
              </a:ext>
            </a:extLst>
          </p:cNvPr>
          <p:cNvSpPr/>
          <p:nvPr/>
        </p:nvSpPr>
        <p:spPr>
          <a:xfrm>
            <a:off x="502865" y="393207"/>
            <a:ext cx="4811842" cy="9998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
            <a:extLst>
              <a:ext uri="{FF2B5EF4-FFF2-40B4-BE49-F238E27FC236}">
                <a16:creationId xmlns:a16="http://schemas.microsoft.com/office/drawing/2014/main" id="{B7EE7734-D09A-4D4D-B69E-8AF3EA315097}"/>
              </a:ext>
            </a:extLst>
          </p:cNvPr>
          <p:cNvSpPr/>
          <p:nvPr/>
        </p:nvSpPr>
        <p:spPr>
          <a:xfrm>
            <a:off x="2038331" y="600742"/>
            <a:ext cx="2796136" cy="584775"/>
          </a:xfrm>
          <a:prstGeom prst="rect">
            <a:avLst/>
          </a:prstGeom>
        </p:spPr>
        <p:txBody>
          <a:bodyPr wrap="square">
            <a:spAutoFit/>
          </a:bodyPr>
          <a:lstStyle/>
          <a:p>
            <a:r>
              <a:rPr lang="en-US" sz="3200" b="1">
                <a:solidFill>
                  <a:schemeClr val="bg1"/>
                </a:solidFill>
                <a:latin typeface="Roboto" panose="02000000000000000000" pitchFamily="2" charset="0"/>
                <a:ea typeface="Roboto" panose="02000000000000000000" pitchFamily="2" charset="0"/>
              </a:rPr>
              <a:t>LOCK</a:t>
            </a:r>
          </a:p>
        </p:txBody>
      </p:sp>
      <p:sp>
        <p:nvSpPr>
          <p:cNvPr id="2" name="Hộp Văn bản 1">
            <a:extLst>
              <a:ext uri="{FF2B5EF4-FFF2-40B4-BE49-F238E27FC236}">
                <a16:creationId xmlns:a16="http://schemas.microsoft.com/office/drawing/2014/main" id="{5E42ACA7-04C4-488D-AF08-A3E6131E7ED9}"/>
              </a:ext>
            </a:extLst>
          </p:cNvPr>
          <p:cNvSpPr txBox="1"/>
          <p:nvPr/>
        </p:nvSpPr>
        <p:spPr>
          <a:xfrm>
            <a:off x="502865" y="1985212"/>
            <a:ext cx="6295868" cy="2585323"/>
          </a:xfrm>
          <a:prstGeom prst="rect">
            <a:avLst/>
          </a:prstGeom>
          <a:noFill/>
        </p:spPr>
        <p:txBody>
          <a:bodyPr wrap="square" rtlCol="0">
            <a:spAutoFit/>
          </a:bodyPr>
          <a:lstStyle/>
          <a:p>
            <a:pPr marL="285750" lvl="0" indent="-285750">
              <a:buFont typeface="Arial" panose="020B0604020202020204" pitchFamily="34" charset="0"/>
              <a:buChar char="•"/>
            </a:pPr>
            <a:r>
              <a:rPr lang="en-US"/>
              <a:t>Wide range on input voltage varying from 4.V to 12V (+5V recommended)</a:t>
            </a:r>
          </a:p>
          <a:p>
            <a:pPr marL="285750" lvl="0" indent="-285750">
              <a:buFont typeface="Arial" panose="020B0604020202020204" pitchFamily="34" charset="0"/>
              <a:buChar char="•"/>
            </a:pPr>
            <a:r>
              <a:rPr lang="en-US"/>
              <a:t>Output voltage is High/Low (3.3V TTL)</a:t>
            </a:r>
          </a:p>
          <a:p>
            <a:pPr marL="285750" lvl="0" indent="-285750">
              <a:buFont typeface="Arial" panose="020B0604020202020204" pitchFamily="34" charset="0"/>
              <a:buChar char="•"/>
            </a:pPr>
            <a:r>
              <a:rPr lang="en-US"/>
              <a:t>Can distinguish between object movement and human movement.</a:t>
            </a:r>
          </a:p>
          <a:p>
            <a:pPr marL="285750" lvl="0" indent="-285750">
              <a:buFont typeface="Arial" panose="020B0604020202020204" pitchFamily="34" charset="0"/>
              <a:buChar char="•"/>
            </a:pPr>
            <a:r>
              <a:rPr lang="en-US"/>
              <a:t>Has to operating modes - Repeatable(H) and Non- Repeatable(H)</a:t>
            </a:r>
          </a:p>
          <a:p>
            <a:pPr marL="285750" lvl="0" indent="-285750">
              <a:buFont typeface="Arial" panose="020B0604020202020204" pitchFamily="34" charset="0"/>
              <a:buChar char="•"/>
            </a:pPr>
            <a:r>
              <a:rPr lang="en-US"/>
              <a:t>Cover distance of about 120° and 7 meters.</a:t>
            </a:r>
          </a:p>
          <a:p>
            <a:pPr marL="285750" indent="-285750">
              <a:buFont typeface="Arial" panose="020B0604020202020204" pitchFamily="34" charset="0"/>
              <a:buChar char="•"/>
            </a:pPr>
            <a:r>
              <a:rPr lang="vi-VN"/>
              <a:t>Low power consumption of 65mA.</a:t>
            </a:r>
            <a:endParaRPr lang="en-US"/>
          </a:p>
        </p:txBody>
      </p:sp>
      <p:pic>
        <p:nvPicPr>
          <p:cNvPr id="10" name="Chỗ dành sẵn cho Hình ảnh 9" descr="Thiết Bị Khóa Cửa Điện Tử Uebtech 12v | Shopee Việt Nam">
            <a:extLst>
              <a:ext uri="{FF2B5EF4-FFF2-40B4-BE49-F238E27FC236}">
                <a16:creationId xmlns:a16="http://schemas.microsoft.com/office/drawing/2014/main" id="{76E7FE62-F5C4-411F-AFD5-78856F6D53D5}"/>
              </a:ext>
            </a:extLst>
          </p:cNvPr>
          <p:cNvPicPr>
            <a:picLocks noGrp="1"/>
          </p:cNvPicPr>
          <p:nvPr>
            <p:ph type="pic" sz="quarter" idx="10"/>
          </p:nvPr>
        </p:nvPicPr>
        <p:blipFill>
          <a:blip r:embed="rId2" cstate="print">
            <a:extLst>
              <a:ext uri="{28A0092B-C50C-407E-A947-70E740481C1C}">
                <a14:useLocalDpi xmlns:a14="http://schemas.microsoft.com/office/drawing/2010/main" val="0"/>
              </a:ext>
            </a:extLst>
          </a:blip>
          <a:srcRect l="3363" r="3363"/>
          <a:stretch>
            <a:fillRect/>
          </a:stretch>
        </p:blipFill>
        <p:spPr bwMode="auto">
          <a:xfrm>
            <a:off x="7347857" y="600742"/>
            <a:ext cx="4844143" cy="5192486"/>
          </a:xfrm>
          <a:prstGeom prst="rect">
            <a:avLst/>
          </a:prstGeom>
          <a:noFill/>
          <a:ln>
            <a:noFill/>
          </a:ln>
        </p:spPr>
      </p:pic>
      <p:sp>
        <p:nvSpPr>
          <p:cNvPr id="6" name="Hình chữ nhật 5">
            <a:extLst>
              <a:ext uri="{FF2B5EF4-FFF2-40B4-BE49-F238E27FC236}">
                <a16:creationId xmlns:a16="http://schemas.microsoft.com/office/drawing/2014/main" id="{6173DD75-1A20-435D-BC12-860440F46B3A}"/>
              </a:ext>
            </a:extLst>
          </p:cNvPr>
          <p:cNvSpPr/>
          <p:nvPr/>
        </p:nvSpPr>
        <p:spPr>
          <a:xfrm>
            <a:off x="6798733" y="211667"/>
            <a:ext cx="2032000" cy="149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3694811"/>
      </p:ext>
    </p:extLst>
  </p:cSld>
  <p:clrMapOvr>
    <a:masterClrMapping/>
  </p:clrMapOvr>
</p:sld>
</file>

<file path=ppt/theme/theme1.xml><?xml version="1.0" encoding="utf-8"?>
<a:theme xmlns:a="http://schemas.openxmlformats.org/drawingml/2006/main" name="Office Theme">
  <a:themeElements>
    <a:clrScheme name="ganeus 1">
      <a:dk1>
        <a:srgbClr val="000000"/>
      </a:dk1>
      <a:lt1>
        <a:srgbClr val="FFFFFF"/>
      </a:lt1>
      <a:dk2>
        <a:srgbClr val="44546A"/>
      </a:dk2>
      <a:lt2>
        <a:srgbClr val="E7E6E6"/>
      </a:lt2>
      <a:accent1>
        <a:srgbClr val="87CA12"/>
      </a:accent1>
      <a:accent2>
        <a:srgbClr val="ED7D31"/>
      </a:accent2>
      <a:accent3>
        <a:srgbClr val="A5A5A5"/>
      </a:accent3>
      <a:accent4>
        <a:srgbClr val="FFC000"/>
      </a:accent4>
      <a:accent5>
        <a:srgbClr val="5B9BD5"/>
      </a:accent5>
      <a:accent6>
        <a:srgbClr val="598234"/>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8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1037</Words>
  <Application>Microsoft Macintosh PowerPoint</Application>
  <PresentationFormat>Widescreen</PresentationFormat>
  <Paragraphs>99</Paragraphs>
  <Slides>23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Calibri Light</vt:lpstr>
      <vt:lpstr>Open Sans</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Võ Thanh Vân</dc:creator>
  <cp:lastModifiedBy>Võ Thanh Vân</cp:lastModifiedBy>
  <cp:revision>2</cp:revision>
  <dcterms:created xsi:type="dcterms:W3CDTF">2020-12-09T18:31:26Z</dcterms:created>
  <dcterms:modified xsi:type="dcterms:W3CDTF">2020-12-10T01:33:56Z</dcterms:modified>
</cp:coreProperties>
</file>